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63" r:id="rId6"/>
    <p:sldId id="264" r:id="rId7"/>
    <p:sldId id="265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D50D"/>
    <a:srgbClr val="DFF226"/>
    <a:srgbClr val="65D7FF"/>
    <a:srgbClr val="FD3968"/>
    <a:srgbClr val="19FF81"/>
    <a:srgbClr val="AF136C"/>
    <a:srgbClr val="FBC5ED"/>
    <a:srgbClr val="F2F2F2"/>
    <a:srgbClr val="F69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rosti.ru/patterns/00/20/17/4be6d612a0/preview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914"/>
          <a:stretch/>
        </p:blipFill>
        <p:spPr bwMode="auto">
          <a:xfrm>
            <a:off x="-40035" y="-21159"/>
            <a:ext cx="9184035" cy="687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76063" y="3861048"/>
            <a:ext cx="8351838" cy="1800200"/>
          </a:xfrm>
          <a:solidFill>
            <a:srgbClr val="F2F2F2">
              <a:alpha val="70980"/>
            </a:srgbClr>
          </a:solidFill>
        </p:spPr>
        <p:txBody>
          <a:bodyPr>
            <a:no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Иллюстрации к повести </a:t>
            </a:r>
            <a:b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</a:br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  <a:cs typeface="Mongolian Baiti" panose="03000500000000000000" pitchFamily="66" charset="0"/>
              </a:rPr>
              <a:t>«Алые паруса»</a:t>
            </a:r>
            <a:endParaRPr lang="ru-RU" sz="6600" b="1" dirty="0">
              <a:solidFill>
                <a:srgbClr val="FF0000"/>
              </a:solidFill>
              <a:latin typeface="Monotype Corsiva" panose="03010101010201010101" pitchFamily="66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60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Правила конкурса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Цель – отгадать, какой эпизод книги изображен на иллюстрации.</a:t>
            </a:r>
          </a:p>
          <a:p>
            <a:pPr marL="514350" indent="-514350">
              <a:buAutoNum type="arabicPeriod"/>
            </a:pPr>
            <a:r>
              <a:rPr lang="ru-RU" dirty="0" smtClean="0"/>
              <a:t>Открывая фрагменты,  вы можете назвать эпизод.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 1 фрагмент получите 5 баллов,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за 2 фрагмента – 4 балла,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за 3 фрагмента – 3 балла,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за 4 фрагмента – 2 балла.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mtClean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672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https://i.pinimg.com/originals/7d/e2/10/7de210868d8d50bec6462195d42f464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653428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415365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04023" y="130099"/>
            <a:ext cx="1980097" cy="1622445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415365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415365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4" y="3175580"/>
            <a:ext cx="1988148" cy="1621572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4797152"/>
            <a:ext cx="1976416" cy="1800200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154442"/>
            <a:ext cx="1714500" cy="1642710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154441"/>
            <a:ext cx="1943544" cy="1642711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4797152"/>
            <a:ext cx="1714500" cy="1800200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4797152"/>
            <a:ext cx="1953897" cy="1800200"/>
          </a:xfrm>
          <a:prstGeom prst="rect">
            <a:avLst/>
          </a:prstGeom>
          <a:solidFill>
            <a:srgbClr val="19FF8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1824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/>
          <p:nvPr/>
        </p:nvPicPr>
        <p:blipFill rotWithShape="1">
          <a:blip r:embed="rId2"/>
          <a:srcRect l="4396" t="38183" r="4671" b="2221"/>
          <a:stretch/>
        </p:blipFill>
        <p:spPr bwMode="auto">
          <a:xfrm>
            <a:off x="1907704" y="65203"/>
            <a:ext cx="5653428" cy="65321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415365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04023" y="108352"/>
            <a:ext cx="1980097" cy="1639004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415365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415365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4" y="3175580"/>
            <a:ext cx="1988148" cy="1693580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4869160"/>
            <a:ext cx="1976416" cy="1728192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154442"/>
            <a:ext cx="1714500" cy="1714718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154441"/>
            <a:ext cx="1943544" cy="1714719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4869160"/>
            <a:ext cx="1714500" cy="1728192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4869160"/>
            <a:ext cx="1953897" cy="1728192"/>
          </a:xfrm>
          <a:prstGeom prst="rect">
            <a:avLst/>
          </a:prstGeom>
          <a:solidFill>
            <a:srgbClr val="DFF226"/>
          </a:solidFill>
          <a:ln>
            <a:solidFill>
              <a:srgbClr val="C2D5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993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https://3.bp.blogspot.com/--sVgVaXfGPA/Vp7W2vXvVvI/AAAAAAAAJs8/nxx0Vmd30Uw/s1600/illjustracija-povest-Alye-parusa-Grin-hudozhnik-Nonna-Aleshina%2B%25281%252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16632"/>
            <a:ext cx="5653430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889393" y="116632"/>
            <a:ext cx="1980097" cy="16224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4" y="3175580"/>
            <a:ext cx="1988148" cy="162157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889393" y="4797152"/>
            <a:ext cx="1976416" cy="1800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154442"/>
            <a:ext cx="1714500" cy="164271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154441"/>
            <a:ext cx="1943544" cy="164271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4797152"/>
            <a:ext cx="1714500" cy="1800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4797152"/>
            <a:ext cx="1953897" cy="18002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981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s://img.labirint.ru/rcimg/5f53b7bdddb7d3db38646383240acf1f/1920x1080/comments_pic/0921/05labqs5t1242664596.jpg?1242664570"/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367"/>
          <a:stretch/>
        </p:blipFill>
        <p:spPr bwMode="auto">
          <a:xfrm>
            <a:off x="1907704" y="116632"/>
            <a:ext cx="5653428" cy="64807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415365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29253" y="138862"/>
            <a:ext cx="1980097" cy="1622445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415365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415365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4" y="3175580"/>
            <a:ext cx="1988148" cy="1621572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4797152"/>
            <a:ext cx="1976416" cy="1800200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154442"/>
            <a:ext cx="1714500" cy="1642710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154441"/>
            <a:ext cx="1943544" cy="1642711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4797152"/>
            <a:ext cx="1714500" cy="1800200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4797152"/>
            <a:ext cx="1953897" cy="1800200"/>
          </a:xfrm>
          <a:prstGeom prst="rect">
            <a:avLst/>
          </a:prstGeom>
          <a:solidFill>
            <a:srgbClr val="FBC5ED"/>
          </a:solidFill>
          <a:ln>
            <a:solidFill>
              <a:srgbClr val="AF1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2510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https://img.labirint.ru/rcimg/70d7629d99937b45deea45ea66f3b391/1920x1080/comments_pic/1315/1_41fa82f4d6072834bec8630cb4056bc0_1365368111.jpg?1365368968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7" y="116632"/>
            <a:ext cx="5184577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04023" y="116632"/>
            <a:ext cx="1980097" cy="16224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41536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907704" y="3175580"/>
            <a:ext cx="1988148" cy="169358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4869160"/>
            <a:ext cx="1976416" cy="17281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154442"/>
            <a:ext cx="1714500" cy="171471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154441"/>
            <a:ext cx="1943544" cy="171471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4869160"/>
            <a:ext cx="1714500" cy="17281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4869160"/>
            <a:ext cx="1953897" cy="172819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2886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Александр Грин: Алые паруса (худ.Нонна Алешина)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7" r="5245" b="8380"/>
          <a:stretch/>
        </p:blipFill>
        <p:spPr bwMode="auto">
          <a:xfrm>
            <a:off x="1907704" y="116632"/>
            <a:ext cx="5653428" cy="648071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3892737" y="116632"/>
            <a:ext cx="1714500" cy="1608971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907704" y="1725603"/>
            <a:ext cx="1985033" cy="1631387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904023" y="124607"/>
            <a:ext cx="1980097" cy="1622445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99388" y="116632"/>
            <a:ext cx="1961744" cy="1622445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884120" y="1725602"/>
            <a:ext cx="1714500" cy="163138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598619" y="1739077"/>
            <a:ext cx="1962513" cy="1617913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95972" y="3356990"/>
            <a:ext cx="1988148" cy="1656185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907704" y="5013176"/>
            <a:ext cx="1976416" cy="1584176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84120" y="3356990"/>
            <a:ext cx="1714500" cy="1656186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17589" y="3356990"/>
            <a:ext cx="1943544" cy="1656186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909350" y="5013176"/>
            <a:ext cx="1714500" cy="1584176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607236" y="5013176"/>
            <a:ext cx="1953897" cy="1584176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8444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129</Words>
  <Application>Microsoft Office PowerPoint</Application>
  <PresentationFormat>Экран (4:3)</PresentationFormat>
  <Paragraphs>82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Иллюстрации к повести  «Алые паруса»</vt:lpstr>
      <vt:lpstr>Правила конкурса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каб 34</dc:creator>
  <cp:lastModifiedBy>Пользователь Windows</cp:lastModifiedBy>
  <cp:revision>9</cp:revision>
  <dcterms:created xsi:type="dcterms:W3CDTF">2021-02-05T15:38:19Z</dcterms:created>
  <dcterms:modified xsi:type="dcterms:W3CDTF">2021-02-15T11:23:58Z</dcterms:modified>
</cp:coreProperties>
</file>