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0" r:id="rId2"/>
    <p:sldId id="275" r:id="rId3"/>
    <p:sldId id="256" r:id="rId4"/>
    <p:sldId id="277" r:id="rId5"/>
    <p:sldId id="270" r:id="rId6"/>
    <p:sldId id="276" r:id="rId7"/>
    <p:sldId id="263" r:id="rId8"/>
    <p:sldId id="257" r:id="rId9"/>
    <p:sldId id="262" r:id="rId10"/>
    <p:sldId id="261" r:id="rId11"/>
    <p:sldId id="259" r:id="rId12"/>
    <p:sldId id="258" r:id="rId13"/>
    <p:sldId id="266" r:id="rId14"/>
    <p:sldId id="282" r:id="rId15"/>
    <p:sldId id="265" r:id="rId16"/>
    <p:sldId id="268" r:id="rId17"/>
    <p:sldId id="267" r:id="rId18"/>
    <p:sldId id="269" r:id="rId19"/>
    <p:sldId id="274" r:id="rId20"/>
    <p:sldId id="278" r:id="rId21"/>
    <p:sldId id="279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9A342AF-BA1F-4265-BA67-5D1FFF86DB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716FB1-8227-4C1D-AE52-C9AD72F3C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82;&#1086;&#1084;&#1087;&#1080;&#1082;02\&#1056;&#1072;&#1073;&#1086;&#1095;&#1080;&#1081;%20&#1089;&#1090;&#1086;&#1083;\&#1055;&#1086;&#1082;&#1083;&#1086;&#1085;&#1089;&#1082;&#1072;&#1103;%20&#1057;.&#1040;&#1083;\2017-2018\&#1084;&#1086;&#1077;%20&#1089;&#1077;&#1088;&#1076;&#1094;&#1077;%202018\&#1079;&#1072;&#1085;&#1103;&#1090;&#1080;&#1077;\&#1047;&#1072;&#1085;&#1103;&#1090;&#1080;&#1077;%20&#1087;&#1088;&#1077;&#1079;&#1077;&#1085;&#1090;&#1072;&#1094;&#1080;&#1103;%20&#1080;%20&#1084;&#1091;&#1099;&#1082;&#1072;\&#1052;&#1091;&#1079;&#1099;&#1082;&#1072;%20&#1085;&#1072;%20&#1091;&#1088;&#1086;&#1082;.wma" TargetMode="Externa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омпик02\Рабочий стол\Поклонская С.Ал\2017-2018\мое\нач и кон\здраст худ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0274"/>
            <a:ext cx="7968860" cy="6237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esktop\силуэт\танец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3657600" cy="5094344"/>
          </a:xfrm>
          <a:prstGeom prst="rect">
            <a:avLst/>
          </a:prstGeom>
          <a:noFill/>
        </p:spPr>
      </p:pic>
      <p:pic>
        <p:nvPicPr>
          <p:cNvPr id="4099" name="Picture 3" descr="D:\Desktop\силуэт\молодая-женщина-в-плать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6850" y="1052736"/>
            <a:ext cx="3657600" cy="5089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esktop\силуэт\тени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340768"/>
            <a:ext cx="3132344" cy="4104456"/>
          </a:xfrm>
          <a:prstGeom prst="rect">
            <a:avLst/>
          </a:prstGeom>
          <a:noFill/>
        </p:spPr>
      </p:pic>
      <p:pic>
        <p:nvPicPr>
          <p:cNvPr id="5124" name="Picture 4" descr="D:\Desktop\силуэт\тен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50" y="3669455"/>
            <a:ext cx="4618178" cy="3071913"/>
          </a:xfrm>
          <a:prstGeom prst="rect">
            <a:avLst/>
          </a:prstGeom>
          <a:noFill/>
        </p:spPr>
      </p:pic>
      <p:pic>
        <p:nvPicPr>
          <p:cNvPr id="5125" name="Picture 5" descr="D:\Desktop\силуэт\голуб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4664"/>
            <a:ext cx="4608512" cy="3151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esktop\силуэт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3732711" cy="4800600"/>
          </a:xfrm>
          <a:prstGeom prst="rect">
            <a:avLst/>
          </a:prstGeom>
          <a:noFill/>
        </p:spPr>
      </p:pic>
      <p:pic>
        <p:nvPicPr>
          <p:cNvPr id="6147" name="Picture 3" descr="D:\Desktop\силуэт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4283" y="260649"/>
            <a:ext cx="4688197" cy="3312368"/>
          </a:xfrm>
          <a:prstGeom prst="rect">
            <a:avLst/>
          </a:prstGeom>
          <a:noFill/>
        </p:spPr>
      </p:pic>
      <p:pic>
        <p:nvPicPr>
          <p:cNvPr id="6149" name="Picture 5" descr="D:\Desktop\силуэт\жираф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17032"/>
            <a:ext cx="4752528" cy="297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esktop\силуэт\plan-konspiekt-otkrytogho-uroka-na-tiemu-siluet_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47" r="19257"/>
          <a:stretch>
            <a:fillRect/>
          </a:stretch>
        </p:blipFill>
        <p:spPr bwMode="auto">
          <a:xfrm>
            <a:off x="2350614" y="285728"/>
            <a:ext cx="5436096" cy="6355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омпик02\Рабочий стол\Поклонская С.Ал\2017-2018\мое\дам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05888"/>
            <a:ext cx="3714776" cy="6109828"/>
          </a:xfrm>
          <a:prstGeom prst="rect">
            <a:avLst/>
          </a:prstGeom>
          <a:noFill/>
        </p:spPr>
      </p:pic>
      <p:pic>
        <p:nvPicPr>
          <p:cNvPr id="1027" name="Picture 3" descr="C:\Documents and Settings\компик02\Рабочий стол\Поклонская С.Ал\2017-2018\мое\кавалер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8" y="522218"/>
            <a:ext cx="3286148" cy="5974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Desktop\силуэт\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959049"/>
            <a:ext cx="3827821" cy="5494287"/>
          </a:xfrm>
          <a:prstGeom prst="rect">
            <a:avLst/>
          </a:prstGeom>
          <a:noFill/>
        </p:spPr>
      </p:pic>
      <p:pic>
        <p:nvPicPr>
          <p:cNvPr id="9220" name="Picture 4" descr="D:\Desktop\силуэт\Pallas_Peter_by_Anting_178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908720"/>
            <a:ext cx="3644862" cy="5507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Desktop\силуэт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166" y="2060848"/>
            <a:ext cx="8418284" cy="3816424"/>
          </a:xfrm>
          <a:prstGeom prst="rect">
            <a:avLst/>
          </a:prstGeom>
          <a:noFill/>
        </p:spPr>
      </p:pic>
      <p:pic>
        <p:nvPicPr>
          <p:cNvPr id="10244" name="Picture 4" descr="D:\Desktop\силуэт\толст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8568952" cy="5192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D:\Desktop\силуэт\кр дети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24744"/>
            <a:ext cx="7486335" cy="5040560"/>
          </a:xfrm>
          <a:prstGeom prst="rect">
            <a:avLst/>
          </a:prstGeom>
          <a:noFill/>
        </p:spPr>
      </p:pic>
      <p:pic>
        <p:nvPicPr>
          <p:cNvPr id="11270" name="Picture 6" descr="D:\Desktop\силуэт\золуш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4664"/>
            <a:ext cx="7956376" cy="6016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Desktop\силуэт\лицо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32656"/>
            <a:ext cx="3629999" cy="6312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196752"/>
            <a:ext cx="7499350" cy="466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24" y="274638"/>
            <a:ext cx="3357586" cy="589066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Графика – вид изобрази-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тельного искусства</a:t>
            </a:r>
            <a:endParaRPr lang="ru-RU" sz="4400" b="1" dirty="0"/>
          </a:p>
        </p:txBody>
      </p:sp>
      <p:pic>
        <p:nvPicPr>
          <p:cNvPr id="1027" name="Picture 3" descr="D:\Desktop\силуэт\я\мои работы\P22333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55976" y="377854"/>
            <a:ext cx="4176464" cy="60632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силуэт\hello_html_637f52a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4824536" cy="6304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esktop\силуэт\по портрет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6632"/>
            <a:ext cx="4392488" cy="6588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компик02\Рабочий стол\Поклонская С.Ал\2017-2018\мое\нач и кон\звезды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50927" y="428604"/>
            <a:ext cx="7905805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Музыка на ур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299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579568" cy="1296144"/>
          </a:xfrm>
        </p:spPr>
        <p:txBody>
          <a:bodyPr>
            <a:noAutofit/>
          </a:bodyPr>
          <a:lstStyle/>
          <a:p>
            <a:r>
              <a:rPr lang="ru-RU" sz="9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Рисунок</a:t>
            </a:r>
            <a:endParaRPr lang="ru-RU" sz="9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1785926"/>
            <a:ext cx="4104456" cy="445138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изображение на плоскости, чаще черно-белое.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D:\Desktop\дет работы\P1293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84784"/>
            <a:ext cx="3508020" cy="4961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467544" y="-1251520"/>
            <a:ext cx="9518468" cy="8352928"/>
            <a:chOff x="467544" y="-1323528"/>
            <a:chExt cx="9518468" cy="8352928"/>
          </a:xfrm>
        </p:grpSpPr>
        <p:pic>
          <p:nvPicPr>
            <p:cNvPr id="3075" name="Picture 3" descr="D:\Desktop\силуэт\сангина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6051" y="0"/>
              <a:ext cx="4467949" cy="3140968"/>
            </a:xfrm>
            <a:prstGeom prst="rect">
              <a:avLst/>
            </a:prstGeom>
            <a:noFill/>
          </p:spPr>
        </p:pic>
        <p:pic>
          <p:nvPicPr>
            <p:cNvPr id="3078" name="Picture 6" descr="D:\Desktop\силуэт\флом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32040" y="1772816"/>
              <a:ext cx="5053972" cy="3800350"/>
            </a:xfrm>
            <a:prstGeom prst="rect">
              <a:avLst/>
            </a:prstGeom>
            <a:noFill/>
          </p:spPr>
        </p:pic>
        <p:pic>
          <p:nvPicPr>
            <p:cNvPr id="3079" name="Picture 7" descr="D:\Desktop\силуэт\тушь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544" y="3717032"/>
              <a:ext cx="3312368" cy="3312368"/>
            </a:xfrm>
            <a:prstGeom prst="rect">
              <a:avLst/>
            </a:prstGeom>
            <a:noFill/>
          </p:spPr>
        </p:pic>
        <p:pic>
          <p:nvPicPr>
            <p:cNvPr id="3082" name="Picture 10" descr="D:\Pictures\пастель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600" y="-1323528"/>
              <a:ext cx="4032448" cy="4680520"/>
            </a:xfrm>
            <a:prstGeom prst="rect">
              <a:avLst/>
            </a:prstGeom>
            <a:noFill/>
          </p:spPr>
        </p:pic>
        <p:pic>
          <p:nvPicPr>
            <p:cNvPr id="3084" name="Picture 1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4437112"/>
              <a:ext cx="4892027" cy="2210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6" name="Picture 4" descr="D:\Desktop\силуэт\уголь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043608" y="1052736"/>
            <a:ext cx="3960440" cy="3960440"/>
          </a:xfrm>
          <a:prstGeom prst="rect">
            <a:avLst/>
          </a:prstGeom>
          <a:noFill/>
        </p:spPr>
      </p:pic>
      <p:pic>
        <p:nvPicPr>
          <p:cNvPr id="3074" name="Picture 2" descr="D:\Desktop\силуэт\каранд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1965133" y="806668"/>
            <a:ext cx="6453337" cy="4840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Выразительные средства рисунка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916832"/>
            <a:ext cx="201622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300" dirty="0" smtClean="0"/>
              <a:t>ЛИНИЯ</a:t>
            </a:r>
            <a:endParaRPr lang="ru-RU" sz="2800" b="1" spc="3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916832"/>
            <a:ext cx="201622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300" dirty="0" smtClean="0"/>
              <a:t>ШТРИХ</a:t>
            </a:r>
            <a:endParaRPr lang="ru-RU" sz="2800" b="1" spc="3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44208" y="1916832"/>
            <a:ext cx="201622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300" dirty="0" smtClean="0"/>
              <a:t>ПЯТНО</a:t>
            </a:r>
            <a:endParaRPr lang="ru-RU" sz="2800" b="1" spc="300" dirty="0"/>
          </a:p>
        </p:txBody>
      </p:sp>
      <p:pic>
        <p:nvPicPr>
          <p:cNvPr id="1026" name="Picture 2" descr="D:\Desktop\силуэт\лш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516" y="3356992"/>
            <a:ext cx="7560940" cy="2802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Desktop\дет работы\P2223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85728"/>
            <a:ext cx="4775536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силуэт\кот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3657600" cy="3886375"/>
          </a:xfrm>
          <a:prstGeom prst="rect">
            <a:avLst/>
          </a:prstGeom>
          <a:noFill/>
        </p:spPr>
      </p:pic>
      <p:pic>
        <p:nvPicPr>
          <p:cNvPr id="1027" name="Picture 3" descr="D:\Desktop\силуэт\дельфи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76056" y="692696"/>
            <a:ext cx="3657600" cy="5832648"/>
          </a:xfrm>
          <a:prstGeom prst="rect">
            <a:avLst/>
          </a:prstGeom>
          <a:noFill/>
        </p:spPr>
      </p:pic>
      <p:pic>
        <p:nvPicPr>
          <p:cNvPr id="1028" name="Picture 4" descr="D:\Desktop\силуэт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764704"/>
            <a:ext cx="7848872" cy="559268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766680" cy="2448842"/>
          </a:xfrm>
        </p:spPr>
        <p:txBody>
          <a:bodyPr>
            <a:noAutofit/>
          </a:bodyPr>
          <a:lstStyle/>
          <a:p>
            <a:pPr algn="ctr"/>
            <a:r>
              <a:rPr lang="ru-RU" sz="17000" b="1" dirty="0" smtClean="0"/>
              <a:t>Силуэт</a:t>
            </a:r>
            <a:endParaRPr lang="ru-RU" sz="170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3356992"/>
            <a:ext cx="7027872" cy="288032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Это рисунок, изображение в виде сплошного пятна.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силуэт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052736"/>
            <a:ext cx="4032447" cy="5400600"/>
          </a:xfrm>
          <a:prstGeom prst="rect">
            <a:avLst/>
          </a:prstGeom>
          <a:noFill/>
        </p:spPr>
      </p:pic>
      <p:pic>
        <p:nvPicPr>
          <p:cNvPr id="3076" name="Picture 4" descr="D:\Desktop\силуэт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124744"/>
            <a:ext cx="3643711" cy="5063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500</TotalTime>
  <Words>28</Words>
  <Application>Microsoft Office PowerPoint</Application>
  <PresentationFormat>Экран (4:3)</PresentationFormat>
  <Paragraphs>9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Слайд 1</vt:lpstr>
      <vt:lpstr>Графика – вид изобрази- тельного искусства</vt:lpstr>
      <vt:lpstr>Рисунок</vt:lpstr>
      <vt:lpstr>Слайд 4</vt:lpstr>
      <vt:lpstr>Выразительные средства рисунка</vt:lpstr>
      <vt:lpstr>Слайд 6</vt:lpstr>
      <vt:lpstr>Слайд 7</vt:lpstr>
      <vt:lpstr>Силуэт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Комп02</cp:lastModifiedBy>
  <cp:revision>67</cp:revision>
  <dcterms:created xsi:type="dcterms:W3CDTF">2018-01-26T18:09:04Z</dcterms:created>
  <dcterms:modified xsi:type="dcterms:W3CDTF">2019-12-23T08:47:39Z</dcterms:modified>
</cp:coreProperties>
</file>