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20" r:id="rId3"/>
    <p:sldMasterId id="2147483732" r:id="rId4"/>
  </p:sldMasterIdLst>
  <p:sldIdLst>
    <p:sldId id="256" r:id="rId5"/>
    <p:sldId id="257" r:id="rId6"/>
    <p:sldId id="258" r:id="rId7"/>
    <p:sldId id="259" r:id="rId8"/>
    <p:sldId id="261" r:id="rId9"/>
    <p:sldId id="262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3"/>
            <a:ext cx="7772400" cy="10081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ГПОУ «Кемеровский педагогический колледж»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6400800" cy="151216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Час куратора на тему </a:t>
            </a:r>
          </a:p>
          <a:p>
            <a:r>
              <a:rPr lang="ru-RU" sz="6600" b="1" dirty="0" smtClean="0">
                <a:solidFill>
                  <a:schemeClr val="bg1"/>
                </a:solidFill>
              </a:rPr>
              <a:t>«ЖИЗНЬ В СЕТИ»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5029492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Федосеева О.Ю.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Группа ФК-1707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95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Популярные социальные сети </a:t>
            </a:r>
            <a:endParaRPr lang="ru-RU" b="1" dirty="0"/>
          </a:p>
        </p:txBody>
      </p:sp>
      <p:pic>
        <p:nvPicPr>
          <p:cNvPr id="1026" name="Picture 2" descr="C:\Users\Николай\Desktop\классный час\img8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81" y="1268760"/>
            <a:ext cx="7404438" cy="48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92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2 подгруппы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231833">
            <a:off x="2843808" y="1628800"/>
            <a:ext cx="576064" cy="108012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9998749">
            <a:off x="5436096" y="1700808"/>
            <a:ext cx="576064" cy="107237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36463" y="3068960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За социальные сети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3080821"/>
            <a:ext cx="39219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Против социальных сетей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5157192"/>
            <a:ext cx="4795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Подумать и записать не менее 5 пунктов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37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323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520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79208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Calibri" pitchFamily="34" charset="0"/>
              </a:rPr>
              <a:t>Правила общения в соц. сетях</a:t>
            </a:r>
            <a:endParaRPr lang="ru-RU" sz="3600" b="1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84784"/>
            <a:ext cx="7632848" cy="4680520"/>
          </a:xfrm>
        </p:spPr>
        <p:txBody>
          <a:bodyPr/>
          <a:lstStyle/>
          <a:p>
            <a:pPr indent="-34290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22369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иколай\Desktop\классный час\Памятка безопасного поведения в сети Интерн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02" y="134634"/>
            <a:ext cx="8842694" cy="660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386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7239000" cy="1143000"/>
          </a:xfrm>
        </p:spPr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pic>
        <p:nvPicPr>
          <p:cNvPr id="4098" name="Picture 2" descr="C:\Users\Николай\Desktop\классный час\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53694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48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Бумажная</vt:lpstr>
      <vt:lpstr>Аптека</vt:lpstr>
      <vt:lpstr>Изящная</vt:lpstr>
      <vt:lpstr>ГПОУ «Кемеровский педагогический колледж»</vt:lpstr>
      <vt:lpstr>Популярные социальные сети </vt:lpstr>
      <vt:lpstr>2 подгруппы </vt:lpstr>
      <vt:lpstr>Презентация PowerPoint</vt:lpstr>
      <vt:lpstr>Презентация PowerPoint</vt:lpstr>
      <vt:lpstr>Правила общения в соц. сетях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ГПОУ «Кемеровский педагогический колледж»</dc:title>
  <dc:creator>Николай</dc:creator>
  <cp:lastModifiedBy>Николай</cp:lastModifiedBy>
  <cp:revision>7</cp:revision>
  <dcterms:created xsi:type="dcterms:W3CDTF">2019-09-15T08:46:21Z</dcterms:created>
  <dcterms:modified xsi:type="dcterms:W3CDTF">2019-09-17T05:08:42Z</dcterms:modified>
</cp:coreProperties>
</file>