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79" r:id="rId11"/>
    <p:sldId id="268" r:id="rId12"/>
    <p:sldId id="269" r:id="rId13"/>
    <p:sldId id="280" r:id="rId14"/>
    <p:sldId id="270" r:id="rId15"/>
    <p:sldId id="273" r:id="rId16"/>
    <p:sldId id="274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16738_42-p-fon-dlya-prezentatsii-na-temu-khleb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8612" y="0"/>
            <a:ext cx="99531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8892480" cy="936104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latin typeface="Times New Roman"/>
                <a:ea typeface="Times New Roman"/>
              </a:rPr>
              <a:t>Муниципальное казенное дошкольное образовательное учреждение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"/>
                <a:ea typeface="Times New Roman"/>
              </a:rPr>
              <a:t>«Детский сад комбинированного вида №22»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"/>
                <a:ea typeface="Times New Roman"/>
              </a:rPr>
              <a:t>города Аши Челябинской области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"/>
                <a:ea typeface="Times New Roman"/>
              </a:rPr>
              <a:t> </a:t>
            </a: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8820472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/>
            </a:r>
            <a:br>
              <a:rPr lang="ru-RU" sz="2400" b="1" dirty="0" smtClean="0">
                <a:latin typeface="Times New Roman"/>
                <a:ea typeface="Times New Roman"/>
              </a:rPr>
            </a:b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b="1" i="1" dirty="0" smtClean="0">
              <a:latin typeface="Times New Roman"/>
              <a:ea typeface="Times New Roman"/>
            </a:endParaRPr>
          </a:p>
          <a:p>
            <a:r>
              <a:rPr lang="ru-RU" b="1" i="1" dirty="0" smtClean="0">
                <a:latin typeface="Times New Roman"/>
                <a:ea typeface="Times New Roman"/>
              </a:rPr>
              <a:t> 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Откуда  к  нам  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                         хлеб  пришёл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r"/>
            <a:r>
              <a:rPr lang="ru-RU" sz="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5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Раннева</a:t>
            </a:r>
            <a:r>
              <a:rPr lang="ru-RU" sz="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Л.Г</a:t>
            </a:r>
            <a:r>
              <a:rPr lang="ru-RU" sz="15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2022г.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Можно выпекать хлеб дома в 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хлебопечке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1848" y="1601565"/>
            <a:ext cx="5480304" cy="4523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воду                   муку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нужно взять</a:t>
            </a:r>
          </a:p>
        </p:txBody>
      </p:sp>
      <p:pic>
        <p:nvPicPr>
          <p:cNvPr id="5" name="Содержимое 8" descr="4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708920"/>
            <a:ext cx="4041648" cy="286512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9" descr="4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348880"/>
            <a:ext cx="2830185" cy="394176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яйцо                         дрожжи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еще нужно взять</a:t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  <p:pic>
        <p:nvPicPr>
          <p:cNvPr id="5" name="Содержимое 6" descr="48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04864"/>
            <a:ext cx="4041998" cy="32494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7" descr="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2564904"/>
            <a:ext cx="3171825" cy="3171825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</p:spPr>
      </p:pic>
      <p:pic>
        <p:nvPicPr>
          <p:cNvPr id="5" name="Содержимое 8" descr="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550" y="2420938"/>
            <a:ext cx="2546350" cy="388778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9" descr="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9338" y="2420938"/>
            <a:ext cx="2882900" cy="384333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867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Обязательно  берём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сахар    соль  </a:t>
            </a:r>
            <a:endParaRPr lang="ru-RU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тесто готово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Содержимое 8" descr="5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1484784"/>
            <a:ext cx="4469489" cy="45259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8" descr="5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3456" y="1554163"/>
            <a:ext cx="4469488" cy="45259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Тесто вымешивают, разделывают</a:t>
            </a:r>
            <a:endParaRPr lang="ru-RU" dirty="0"/>
          </a:p>
        </p:txBody>
      </p:sp>
      <p:pic>
        <p:nvPicPr>
          <p:cNvPr id="5" name="Содержимое 6" descr="5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636912"/>
            <a:ext cx="2883408" cy="29077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7" descr="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2333625"/>
            <a:ext cx="4343400" cy="32575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Выпекают…</a:t>
            </a:r>
            <a:endParaRPr lang="ru-RU" dirty="0"/>
          </a:p>
        </p:txBody>
      </p:sp>
      <p:pic>
        <p:nvPicPr>
          <p:cNvPr id="5" name="Содержимое 8" descr="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19275" y="1629569"/>
            <a:ext cx="5505450" cy="446722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-8800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Хлеб готов</a:t>
            </a:r>
            <a:endParaRPr lang="ru-RU" sz="4000" dirty="0"/>
          </a:p>
        </p:txBody>
      </p:sp>
      <p:pic>
        <p:nvPicPr>
          <p:cNvPr id="6" name="Содержимое 6" descr="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476" y="2447544"/>
            <a:ext cx="4041648" cy="3029712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2420888"/>
            <a:ext cx="4343400" cy="32575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  <p:pic>
        <p:nvPicPr>
          <p:cNvPr id="5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0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Положит в землю Человек зерно,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Прольётся Дождь- зерно орошено.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Крутая Борозда и мягкий Снег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Зерно укроют на зиму от всех.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Весною Солнце выплывет в зенит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новый колосок позолотит.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Колосьев много в урожайный год,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человек их с поля уберёт.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золотые руки Пекарей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Румяный хлеб замесят поскорей.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 женщина на краешке доски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Готовый хлеб разрежет на куски.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Всем, кто лелеял хлебный колосок,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 совести достанется кусок.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Автор: Аким. Я.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Книги о хлебе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36296" y="364502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8" name="Содержимое 5" descr="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628800"/>
            <a:ext cx="2738437" cy="4103687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4" descr="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5513" y="1916832"/>
            <a:ext cx="4408487" cy="41211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268760" y="274638"/>
            <a:ext cx="72008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9011344" cy="6126163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Программное содержание: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 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Дать детям понятие, что хлеб является ежедневным продуктом. Рассказать откуда берётся хлеб, кто его растит и печёт. Воспитывать уважение к труду взрослых, бережное отношение к хлебу.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0"/>
            <a:ext cx="79928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Вот он Хлебушек душистый,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Вот он теплый, золотистый.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каждый дом, на каждый стол,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он пожаловал, пришел.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нем здоровье наша, сила, в нем чудесное тепло.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Сколько рук его растило, охраняло, берегло.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нем - земли родимой соки,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Солнца свет веселый в нем... 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Уплетай за обе щеки, вырастай богатырем!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516738_42-p-fon-dlya-prezentatsii-na-temu-khleb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8612" y="0"/>
            <a:ext cx="99531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8892480" cy="936104"/>
          </a:xfrm>
        </p:spPr>
        <p:txBody>
          <a:bodyPr>
            <a:normAutofit/>
          </a:bodyPr>
          <a:lstStyle/>
          <a:p>
            <a:r>
              <a:rPr lang="ru-RU" sz="1200" b="1" dirty="0" smtClean="0">
                <a:latin typeface="Times New Roman"/>
                <a:ea typeface="Times New Roman"/>
              </a:rPr>
              <a:t>Муниципальное казенное дошкольное образовательное учреждение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"/>
                <a:ea typeface="Times New Roman"/>
              </a:rPr>
              <a:t>«Детский сад комбинированного вида №22»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"/>
                <a:ea typeface="Times New Roman"/>
              </a:rPr>
              <a:t>города Аши Челябинской области</a:t>
            </a:r>
            <a:br>
              <a:rPr lang="ru-RU" sz="1200" b="1" dirty="0" smtClean="0">
                <a:latin typeface="Times New Roman"/>
                <a:ea typeface="Times New Roman"/>
              </a:rPr>
            </a:br>
            <a:r>
              <a:rPr lang="ru-RU" sz="1200" b="1" dirty="0" smtClean="0">
                <a:latin typeface="Times New Roman"/>
                <a:ea typeface="Times New Roman"/>
              </a:rPr>
              <a:t> </a:t>
            </a: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8820472" cy="5256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/>
            </a:r>
            <a:br>
              <a:rPr lang="ru-RU" sz="2400" b="1" dirty="0" smtClean="0">
                <a:latin typeface="Times New Roman"/>
                <a:ea typeface="Times New Roman"/>
              </a:rPr>
            </a:b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b="1" i="1" dirty="0" smtClean="0">
              <a:latin typeface="Times New Roman"/>
              <a:ea typeface="Times New Roman"/>
            </a:endParaRPr>
          </a:p>
          <a:p>
            <a:r>
              <a:rPr lang="ru-RU" b="1" i="1" dirty="0" smtClean="0">
                <a:latin typeface="Times New Roman"/>
                <a:ea typeface="Times New Roman"/>
              </a:rPr>
              <a:t> 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Откуда  к  нам  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                         хлеб  пришёл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?</a:t>
            </a:r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algn="r"/>
            <a:r>
              <a:rPr lang="ru-RU" sz="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5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Раннева</a:t>
            </a:r>
            <a:r>
              <a:rPr lang="ru-RU" sz="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Л.Г</a:t>
            </a:r>
            <a:r>
              <a:rPr lang="ru-RU" sz="15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2022г.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Сначала зёрнышко хлеба сажают в землю. </a:t>
            </a:r>
            <a:endParaRPr lang="ru-RU" dirty="0"/>
          </a:p>
        </p:txBody>
      </p:sp>
      <p:pic>
        <p:nvPicPr>
          <p:cNvPr id="5" name="Содержимое 6" descr="3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988840"/>
            <a:ext cx="6034617" cy="45259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Сажают специальными машинами - сеялками.</a:t>
            </a:r>
            <a:endParaRPr lang="ru-RU" dirty="0"/>
          </a:p>
        </p:txBody>
      </p:sp>
      <p:pic>
        <p:nvPicPr>
          <p:cNvPr id="5" name="Содержимое 3" descr="5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748631"/>
            <a:ext cx="5638800" cy="42291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Потом вырастают вот такие колоски</a:t>
            </a:r>
            <a:endParaRPr lang="ru-RU" dirty="0"/>
          </a:p>
        </p:txBody>
      </p:sp>
      <p:pic>
        <p:nvPicPr>
          <p:cNvPr id="5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20800" y="1685131"/>
            <a:ext cx="6502400" cy="43561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Колоски собирают машины - комбайны </a:t>
            </a:r>
            <a:endParaRPr lang="ru-RU" dirty="0"/>
          </a:p>
        </p:txBody>
      </p:sp>
      <p:pic>
        <p:nvPicPr>
          <p:cNvPr id="6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862931"/>
            <a:ext cx="6096000" cy="4000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Отвозят зерно на мельницу</a:t>
            </a:r>
            <a:endParaRPr lang="ru-RU" dirty="0"/>
          </a:p>
        </p:txBody>
      </p:sp>
      <p:pic>
        <p:nvPicPr>
          <p:cNvPr id="5" name="Содержимое 3" descr="4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56179" y="1600200"/>
            <a:ext cx="6831642" cy="452596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Там зёрна перемелют в муку. </a:t>
            </a:r>
            <a:endParaRPr lang="ru-RU" dirty="0"/>
          </a:p>
        </p:txBody>
      </p:sp>
      <p:pic>
        <p:nvPicPr>
          <p:cNvPr id="5" name="Содержимое 3" descr="4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3836" y="1979517"/>
            <a:ext cx="7196328" cy="376732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8.depositphotos.com/1006032/1040/v/950/depositphotos_10401996-stock-illustration-yellow-wheat-field-with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Из  муки на хлебозаводе  пекут хлеб, булки.</a:t>
            </a:r>
            <a:endParaRPr lang="ru-RU" dirty="0"/>
          </a:p>
        </p:txBody>
      </p:sp>
      <p:pic>
        <p:nvPicPr>
          <p:cNvPr id="5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33625" y="2072481"/>
            <a:ext cx="4476750" cy="35814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88</Words>
  <Application>Microsoft Office PowerPoint</Application>
  <PresentationFormat>Экран (4:3)</PresentationFormat>
  <Paragraphs>38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казенное дошкольное образовательное учреждение «Детский сад комбинированного вида №22» города Аши Челябинской области  </vt:lpstr>
      <vt:lpstr>Слайд 2</vt:lpstr>
      <vt:lpstr>Сначала зёрнышко хлеба сажают в землю. </vt:lpstr>
      <vt:lpstr>Сажают специальными машинами - сеялками.</vt:lpstr>
      <vt:lpstr>Потом вырастают вот такие колоски</vt:lpstr>
      <vt:lpstr>Колоски собирают машины - комбайны </vt:lpstr>
      <vt:lpstr>Отвозят зерно на мельницу</vt:lpstr>
      <vt:lpstr>Там зёрна перемелют в муку. </vt:lpstr>
      <vt:lpstr>Из  муки на хлебозаводе  пекут хлеб, булки.</vt:lpstr>
      <vt:lpstr>Можно выпекать хлеб дома в хлебопечке</vt:lpstr>
      <vt:lpstr>воду                   муку нужно взять</vt:lpstr>
      <vt:lpstr>яйцо                         дрожжи еще нужно взять </vt:lpstr>
      <vt:lpstr>Слайд 13</vt:lpstr>
      <vt:lpstr>тесто готово</vt:lpstr>
      <vt:lpstr>Тесто вымешивают, разделывают</vt:lpstr>
      <vt:lpstr>Выпекают…</vt:lpstr>
      <vt:lpstr>Слайд 17</vt:lpstr>
      <vt:lpstr>Слайд 18</vt:lpstr>
      <vt:lpstr>Слайд 19</vt:lpstr>
      <vt:lpstr>Слайд 20</vt:lpstr>
      <vt:lpstr>Слайд 21</vt:lpstr>
      <vt:lpstr>Муниципальное казенное дошкольное образовательное учреждение «Детский сад комбинированного вида №22» города Аши Челябинской области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«Детский сад комбинированного вида №22» города Аши Челябинской области  </dc:title>
  <dc:creator>gang</dc:creator>
  <cp:lastModifiedBy>gang</cp:lastModifiedBy>
  <cp:revision>13</cp:revision>
  <dcterms:created xsi:type="dcterms:W3CDTF">2022-03-13T10:28:56Z</dcterms:created>
  <dcterms:modified xsi:type="dcterms:W3CDTF">2022-03-13T12:12:03Z</dcterms:modified>
</cp:coreProperties>
</file>