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0B1DA-8605-46AB-9FF8-68883D33B951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DF5A8-0961-41E9-A234-9C33DD3904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wnloads\163_Russkii_ustnii_Parashut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163. На </a:t>
            </a:r>
            <a:r>
              <a:rPr lang="ru-RU" dirty="0"/>
              <a:t>парашюте и с парашютом, парашют, жюри, брошюра, </a:t>
            </a:r>
            <a:r>
              <a:rPr lang="ru-RU" dirty="0" err="1"/>
              <a:t>пщют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163_Russkii_ustnii_Parash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5822032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advTm="72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arashu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85720" y="2332037"/>
            <a:ext cx="4058280" cy="4525963"/>
          </a:xfrm>
        </p:spPr>
      </p:pic>
      <p:sp>
        <p:nvSpPr>
          <p:cNvPr id="4" name="Прямоугольник 3"/>
          <p:cNvSpPr/>
          <p:nvPr/>
        </p:nvSpPr>
        <p:spPr>
          <a:xfrm rot="20770686">
            <a:off x="581424" y="883791"/>
            <a:ext cx="472578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парашюте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784826">
            <a:off x="434652" y="2413944"/>
            <a:ext cx="4955459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парашютом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3429000"/>
            <a:ext cx="117692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1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9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full_1009_f1_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60032" y="4221088"/>
            <a:ext cx="4013904" cy="2636912"/>
          </a:xfrm>
        </p:spPr>
      </p:pic>
      <p:sp>
        <p:nvSpPr>
          <p:cNvPr id="4" name="Прямоугольник 3"/>
          <p:cNvSpPr/>
          <p:nvPr/>
        </p:nvSpPr>
        <p:spPr>
          <a:xfrm>
            <a:off x="611560" y="188640"/>
            <a:ext cx="788895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Прыжки с парашютом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628800"/>
            <a:ext cx="2726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92896"/>
            <a:ext cx="2895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Верт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356992"/>
            <a:ext cx="2424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221088"/>
            <a:ext cx="36986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жа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229200"/>
            <a:ext cx="2819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5400" b="1" u="sng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Рисунок 10" descr="p_62010_1_gallery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612341"/>
            <a:ext cx="4036649" cy="25885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70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789040"/>
            <a:ext cx="2039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</a:t>
            </a:r>
            <a:r>
              <a:rPr lang="ru-RU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ю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869160"/>
            <a:ext cx="3076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Брош</a:t>
            </a:r>
            <a:r>
              <a:rPr lang="ru-RU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ю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08920"/>
            <a:ext cx="2991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Параш</a:t>
            </a:r>
            <a:r>
              <a:rPr lang="ru-RU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ю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700808"/>
            <a:ext cx="2424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План</a:t>
            </a:r>
            <a:r>
              <a:rPr lang="ru-RU" sz="54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ё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47756" y="1700808"/>
            <a:ext cx="33505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Пла´не</a:t>
            </a:r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´</a:t>
            </a:r>
            <a:r>
              <a:rPr lang="ru-RU" sz="60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708920"/>
            <a:ext cx="4095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vi-VN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[парашу́т]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3645024"/>
            <a:ext cx="35638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[жюри]</a:t>
            </a:r>
            <a:endParaRPr lang="ru-RU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39668" y="4869160"/>
            <a:ext cx="3517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[</a:t>
            </a:r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Брашура</a:t>
            </a:r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]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446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Пометы в словаре: разговорное, пренебрежительное, устарелое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60648"/>
            <a:ext cx="4752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Пщют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80928"/>
            <a:ext cx="6007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Фат, хлыщ, пошляк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939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1.9|6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8.7|1|0.9|0.9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9.1|1.1|6.5|1.4|1.1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60.8|11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54</Words>
  <Application>Microsoft Office PowerPoint</Application>
  <PresentationFormat>Экран (4:3)</PresentationFormat>
  <Paragraphs>21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163. На парашюте и с парашютом, парашют, жюри, брошюра, пщют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163. На парашюте и с парашютом, парашют, жюри, брошюра, пщют</dc:title>
  <dc:creator>Мельникова</dc:creator>
  <cp:lastModifiedBy>Мельникова</cp:lastModifiedBy>
  <cp:revision>6</cp:revision>
  <dcterms:created xsi:type="dcterms:W3CDTF">2014-09-18T14:57:14Z</dcterms:created>
  <dcterms:modified xsi:type="dcterms:W3CDTF">2014-09-18T15:49:37Z</dcterms:modified>
</cp:coreProperties>
</file>