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41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8162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845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0475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012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8456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2789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94556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83934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3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715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3851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632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06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2629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360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6136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728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0B9E8AA-19BB-4818-9600-8D4D8F581F4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C855FEB-F362-4394-A585-7ECD8DB51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833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SIGHTSEEINGS  OF LONDON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25998" y="3888506"/>
            <a:ext cx="6815669" cy="132080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Shestukhina Olga</a:t>
            </a:r>
          </a:p>
          <a:p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</a:rPr>
              <a:t>Karasuk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, Russia</a:t>
            </a:r>
          </a:p>
          <a:p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02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8166" y="1657045"/>
            <a:ext cx="97733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8. In the Sherlock Holmes’s Museum you can sit in Holmes’s armchair by the fireplace and examine his things.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32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0046" y="2013305"/>
            <a:ext cx="92983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9.The London underground is the oldest in the world. It was opened in 1863.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80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3792" y="1102909"/>
            <a:ext cx="1002277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10.On the top of Westminster Abbey there is a high dome, which contains the Whispering Gallery, where whisper can be heard at a great distance.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17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b="1" dirty="0">
                <a:solidFill>
                  <a:schemeClr val="accent5">
                    <a:lumMod val="50000"/>
                  </a:schemeClr>
                </a:solidFill>
              </a:rPr>
              <a:t>Round 4</a:t>
            </a:r>
            <a:endParaRPr lang="ru-RU" sz="7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32564" y="2954096"/>
            <a:ext cx="9601196" cy="3318936"/>
          </a:xfrm>
        </p:spPr>
        <p:txBody>
          <a:bodyPr/>
          <a:lstStyle/>
          <a:p>
            <a:pPr marL="0" indent="0">
              <a:buNone/>
            </a:pPr>
            <a:r>
              <a:rPr lang="en-US" sz="4800" b="1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en-US" sz="5400" b="1" dirty="0" smtClean="0">
                <a:solidFill>
                  <a:schemeClr val="accent5">
                    <a:lumMod val="50000"/>
                  </a:schemeClr>
                </a:solidFill>
              </a:rPr>
              <a:t>True/False</a:t>
            </a:r>
            <a:endParaRPr lang="en-US" sz="54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164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86296" y="1550167"/>
            <a:ext cx="9915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1.The Changing of the </a:t>
            </a:r>
            <a:r>
              <a:rPr lang="en-US" sz="5400" b="1" dirty="0" err="1" smtClean="0">
                <a:solidFill>
                  <a:schemeClr val="accent4">
                    <a:lumMod val="75000"/>
                  </a:schemeClr>
                </a:solidFill>
              </a:rPr>
              <a:t>Rоуаl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Guard is the ceremony that you can see in front of the Tower of London.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63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8889" y="1771794"/>
            <a:ext cx="7771936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2. Christopher Wren built </a:t>
            </a: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St. Paul’s Cathedral after </a:t>
            </a: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the Great Fire.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76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8232" y="1724293"/>
            <a:ext cx="8365945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3. Covent Garden is</a:t>
            </a: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a fruit and vegetable garden</a:t>
            </a: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now.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16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0047" y="1870801"/>
            <a:ext cx="919150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4. The </a:t>
            </a:r>
            <a:r>
              <a:rPr lang="en-US" sz="5400" b="1" dirty="0" err="1" smtClean="0">
                <a:solidFill>
                  <a:schemeClr val="accent4">
                    <a:lumMod val="75000"/>
                  </a:schemeClr>
                </a:solidFill>
              </a:rPr>
              <a:t>centre</a:t>
            </a: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of Britain’s national newspapers in London is called   Fleet Street.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74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3404" y="2021175"/>
            <a:ext cx="885018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5. There are 15 bridges across</a:t>
            </a:r>
          </a:p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 the Thames in London.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89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8182" y="1953929"/>
            <a:ext cx="958338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6. There are more parks in London than in any other capital in the world.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64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0670" y="2001430"/>
            <a:ext cx="93577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</a:rPr>
              <a:t>7.The unusual modern building Gherkin looks like a melon.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93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</TotalTime>
  <Words>179</Words>
  <Application>Microsoft Office PowerPoint</Application>
  <PresentationFormat>Широкоэкранный</PresentationFormat>
  <Paragraphs>20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Garamond</vt:lpstr>
      <vt:lpstr>Натуральные материалы</vt:lpstr>
      <vt:lpstr>SIGHTSEEINGS  OF LONDON</vt:lpstr>
      <vt:lpstr>Round 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Round 4</dc:title>
  <dc:creator>user</dc:creator>
  <cp:lastModifiedBy>user</cp:lastModifiedBy>
  <cp:revision>5</cp:revision>
  <dcterms:created xsi:type="dcterms:W3CDTF">2020-01-23T13:28:07Z</dcterms:created>
  <dcterms:modified xsi:type="dcterms:W3CDTF">2021-03-03T14:31:51Z</dcterms:modified>
</cp:coreProperties>
</file>