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5"/>
  </p:notesMasterIdLst>
  <p:sldIdLst>
    <p:sldId id="256" r:id="rId2"/>
    <p:sldId id="260" r:id="rId3"/>
    <p:sldId id="266" r:id="rId4"/>
    <p:sldId id="265" r:id="rId5"/>
    <p:sldId id="264" r:id="rId6"/>
    <p:sldId id="263" r:id="rId7"/>
    <p:sldId id="258" r:id="rId8"/>
    <p:sldId id="280" r:id="rId9"/>
    <p:sldId id="268" r:id="rId10"/>
    <p:sldId id="269" r:id="rId11"/>
    <p:sldId id="270" r:id="rId12"/>
    <p:sldId id="275" r:id="rId13"/>
    <p:sldId id="283" r:id="rId14"/>
    <p:sldId id="284" r:id="rId15"/>
    <p:sldId id="285" r:id="rId16"/>
    <p:sldId id="288" r:id="rId17"/>
    <p:sldId id="296" r:id="rId18"/>
    <p:sldId id="297" r:id="rId19"/>
    <p:sldId id="299" r:id="rId20"/>
    <p:sldId id="303" r:id="rId21"/>
    <p:sldId id="305" r:id="rId22"/>
    <p:sldId id="309" r:id="rId23"/>
    <p:sldId id="30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17" autoAdjust="0"/>
    <p:restoredTop sz="94660"/>
  </p:normalViewPr>
  <p:slideViewPr>
    <p:cSldViewPr>
      <p:cViewPr varScale="1">
        <p:scale>
          <a:sx n="83" d="100"/>
          <a:sy n="83" d="100"/>
        </p:scale>
        <p:origin x="1406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EA15CD-E1B9-41AA-9F80-C29E8036D08A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67DF4E-0BF2-4380-8502-A8C88C589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9310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7DF4E-0BF2-4380-8502-A8C88C5895B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04484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33250-567B-465F-8DF9-3E5FC2F3A61B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3232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10472" y="-14829"/>
            <a:ext cx="7848871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390793"/>
                </a:solidFill>
                <a:latin typeface="Franklin Gothic Medium" pitchFamily="34" charset="0"/>
              </a:rPr>
              <a:t> </a:t>
            </a: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МКОУ </a:t>
            </a:r>
            <a:r>
              <a:rPr lang="ru-RU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Высоковская</a:t>
            </a: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СОШ</a:t>
            </a:r>
            <a:b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Зимняя научно-практическая конференция школьного </a:t>
            </a: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НОУ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«Умники и умницы»</a:t>
            </a: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459094" y="1031611"/>
            <a:ext cx="35403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Секция «Природа и человек»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682710" y="1514841"/>
            <a:ext cx="5634373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3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Тема  проекта:</a:t>
            </a:r>
          </a:p>
          <a:p>
            <a:pPr algn="ctr"/>
            <a:r>
              <a:rPr lang="ru-RU" sz="23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«Особая экспедиция Докучаева. Каменная степь 129 лет спустя»</a:t>
            </a:r>
            <a:endParaRPr lang="ru-RU" sz="23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12160" y="3212976"/>
            <a:ext cx="352839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Участники НОУ:</a:t>
            </a:r>
            <a:b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ученики </a:t>
            </a: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8-го </a:t>
            </a: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класса</a:t>
            </a:r>
          </a:p>
          <a:p>
            <a:pPr eaLnBrk="0" hangingPunct="0"/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Руководитель секции</a:t>
            </a: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учитель </a:t>
            </a: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географии </a:t>
            </a: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Аверьянова Л.Я</a:t>
            </a: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ctr" eaLnBrk="0" hangingPunct="0"/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1" descr="C:\Users\User\Desktop\Эмблема МКОУ Высоковской СОШ НОУ Умники и умницы (март 2013 г.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2069370" cy="24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D:\Школьные фото\Школьнее фотки\Пейзажи ПОЛИНА Ванина\PA22697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14" y="2855994"/>
            <a:ext cx="5418698" cy="37733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00884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116632"/>
            <a:ext cx="70671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Лесные защитные полосы Каменной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степи 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D:\Бочарникова Т А\Фотографии\Как прекрасен этот мир\Как прекрасен этот мир\DSC01098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980728"/>
            <a:ext cx="4002101" cy="53361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D:\СЕМИНАР\Проект Что в имени твоём\музей\DSC00662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95441" y="980729"/>
            <a:ext cx="3645853" cy="53361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6725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Бочарникова Т А\Фотографии\Как прекрасен этот мир\Как прекрасен этот мир\P1030130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737" y="116632"/>
            <a:ext cx="3982820" cy="29873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D:\Бочарникова Т А\Фотографии\Как прекрасен этот мир\Как прекрасен этот мир\DSC01085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116632"/>
            <a:ext cx="3992273" cy="29942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D:\Школьные фото\Школьнее фотки\Пейзажи ПОЛИНА Ванина\P5032059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99" y="3669352"/>
            <a:ext cx="3982820" cy="29942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D:\Школьные фото\Школьнее фотки\Пейзажи ПОЛИНА Ванина\PA170762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9789" y="3669352"/>
            <a:ext cx="3958203" cy="29684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357599" y="3269242"/>
            <a:ext cx="83491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прудов 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ыло главной задачей экспедиции Докучаева</a:t>
            </a:r>
            <a:endParaRPr lang="ru-RU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6497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>
            <a:fillRect/>
          </a:stretch>
        </p:blipFill>
        <p:spPr>
          <a:xfrm>
            <a:off x="221787" y="216091"/>
            <a:ext cx="3918165" cy="55171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/>
          <p:nvPr/>
        </p:nvPicPr>
        <p:blipFill>
          <a:blip r:embed="rId3"/>
          <a:stretch>
            <a:fillRect/>
          </a:stretch>
        </p:blipFill>
        <p:spPr>
          <a:xfrm>
            <a:off x="4797541" y="247814"/>
            <a:ext cx="3960440" cy="55171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043608" y="6165304"/>
            <a:ext cx="741985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Красой твоей и силой весь мир, пожалуй, удивлён!</a:t>
            </a:r>
            <a:endParaRPr lang="ru-RU" sz="2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1959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User\Рабочий стол\Пейзажи\PA22697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27584" y="6093296"/>
            <a:ext cx="77389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Каменная степь – жемчужина нашего края</a:t>
            </a:r>
            <a:endParaRPr lang="ru-RU" sz="2800" b="1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905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D:\Мамкин компютер\Лиля\ФОТОГРАФИИ-уч-ся\ВЕЛОПРОБЕГ +\PICT014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691680" y="1886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-2802013" y="557972"/>
            <a:ext cx="8208912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</a:t>
            </a: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Встаёт заря багряная над нивами,</a:t>
            </a:r>
          </a:p>
          <a:p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Шумят сады, волнуются хлеба.</a:t>
            </a:r>
          </a:p>
          <a:p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Земля моя, какая же счастливая, </a:t>
            </a:r>
          </a:p>
          <a:p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Тебе подарена судьба.</a:t>
            </a:r>
          </a:p>
          <a:p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Бежит, бежит во ржи тропинка торная.</a:t>
            </a:r>
          </a:p>
          <a:p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И славят птицы песнями рассвет.</a:t>
            </a:r>
          </a:p>
          <a:p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Земля моя, поля </a:t>
            </a: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мои </a:t>
            </a: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просторны</a:t>
            </a:r>
          </a:p>
          <a:p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Щедрее вас на свете нет</a:t>
            </a: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</a:t>
            </a:r>
          </a:p>
          <a:p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Глядятся в реку ивы </a:t>
            </a:r>
            <a:r>
              <a:rPr lang="ru-RU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длиннокосые</a:t>
            </a: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Вдали горнист зарю трубит.</a:t>
            </a:r>
          </a:p>
          <a:p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Земля моя, твоё раздолье росное</a:t>
            </a:r>
          </a:p>
          <a:p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Нельзя не петь и не любить.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</a:t>
            </a:r>
          </a:p>
          <a:p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Желтеет луг ромашками пахучими,</a:t>
            </a:r>
          </a:p>
          <a:p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Гудят моторы, свищет соловей.</a:t>
            </a:r>
          </a:p>
          <a:p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Земля моя, стозвучная, певучая</a:t>
            </a:r>
          </a:p>
          <a:p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Ты для меня всего милей.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71600" y="188640"/>
            <a:ext cx="15450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Земля моя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11760" y="6165304"/>
            <a:ext cx="2106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М.Шишлянников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9400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470092" y="6253933"/>
            <a:ext cx="52865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Майская  степь – прекрасн</a:t>
            </a:r>
            <a:r>
              <a:rPr lang="ru-RU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9836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D:\Мамкин компютер\Лиля\ФОТОГРАФИИ-уч-ся\ВЕЛОПРОБЕГ +\PICT010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657002" y="5949280"/>
            <a:ext cx="821859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Флора Каменной степи насчитывает более 800 видов  </a:t>
            </a:r>
          </a:p>
          <a:p>
            <a:pPr algn="ctr"/>
            <a:r>
              <a:rPr lang="ru-RU" sz="2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дикорастущих растений, преимущественно травянистых</a:t>
            </a:r>
          </a:p>
          <a:p>
            <a:pPr algn="ctr"/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9496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http://files.homedistiller.ru/images/16154/vzroslii_baibak.jpg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82244" y="3212976"/>
            <a:ext cx="4661756" cy="3645024"/>
          </a:xfrm>
          <a:prstGeom prst="rect">
            <a:avLst/>
          </a:prstGeom>
        </p:spPr>
      </p:pic>
      <p:pic>
        <p:nvPicPr>
          <p:cNvPr id="3" name="Содержимое 3" descr="http://img-2.photosight.ru/7d1/5123013_large.jpg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82244" y="-2704"/>
            <a:ext cx="4661756" cy="3215680"/>
          </a:xfrm>
          <a:prstGeom prst="rect">
            <a:avLst/>
          </a:prstGeom>
        </p:spPr>
      </p:pic>
      <p:pic>
        <p:nvPicPr>
          <p:cNvPr id="4" name="Рисунок 3" descr="D:\Школьные фото\Школьнее фотки\Пейзажи ПОЛИНА Ванина\P5032068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04"/>
            <a:ext cx="4482244" cy="686070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-27531" y="6467933"/>
            <a:ext cx="96490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Сурки-байбаки – охраняемые животные </a:t>
            </a:r>
            <a:r>
              <a:rPr lang="ru-RU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Каменнстепного</a:t>
            </a:r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заказника</a:t>
            </a:r>
          </a:p>
        </p:txBody>
      </p:sp>
    </p:spTree>
    <p:extLst>
      <p:ext uri="{BB962C8B-B14F-4D97-AF65-F5344CB8AC3E}">
        <p14:creationId xmlns:p14="http://schemas.microsoft.com/office/powerpoint/2010/main" val="55801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:\Школьные фото\МОЙ КЛАСС\7 класс 2016-2017уч.год\ФОТО Велопробег 9.09.2016 Ал.Яковл\IMG_7014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325" y="0"/>
            <a:ext cx="4735341" cy="3356991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 descr="D:\Школьные фото\МОЙ КЛАСС\5 класс 2014-2015уч.год\Велопробег 5кл 29 мая 2015\PICT3861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69"/>
          <a:stretch/>
        </p:blipFill>
        <p:spPr bwMode="auto">
          <a:xfrm>
            <a:off x="4716016" y="0"/>
            <a:ext cx="4427984" cy="335699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D:\Школьные фото\МОЙ КЛАСС\7 класс 2016-2017уч.год\ФОТО Поход 30.05.2017\PICT7927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36"/>
          <a:stretch/>
        </p:blipFill>
        <p:spPr bwMode="auto">
          <a:xfrm>
            <a:off x="0" y="3338766"/>
            <a:ext cx="4716016" cy="351923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D:\Школьные фото\МОЙ КЛАСС\5 класс 2014-2015уч.год\Велопробег 5кл 29 мая 2015\PICT3853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83"/>
          <a:stretch/>
        </p:blipFill>
        <p:spPr bwMode="auto">
          <a:xfrm>
            <a:off x="4716016" y="3328390"/>
            <a:ext cx="4427984" cy="352960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-321363" y="3301806"/>
            <a:ext cx="100091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Мы стараемся активно познавать свой край и любим путешествовать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разным уголкам нашей прекрасной Каменной степи!</a:t>
            </a:r>
            <a:endParaRPr lang="ru-RU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2869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Школьные фото\Школьнее фотки\Метеостанция 05.2014г\PICT0919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0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483768" y="6309320"/>
            <a:ext cx="49420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Каменностепная</a:t>
            </a:r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метеостанция</a:t>
            </a:r>
            <a:endParaRPr lang="ru-RU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1282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75856" y="188640"/>
            <a:ext cx="23848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Цель  </a:t>
            </a:r>
            <a:r>
              <a:rPr lang="ru-RU" sz="2400" b="1" u="sng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работы:</a:t>
            </a:r>
            <a:endParaRPr lang="ru-RU" sz="2400" b="1" u="sng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1834" y="1052736"/>
            <a:ext cx="8352928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зучить  сведения о преобразовании природы </a:t>
            </a:r>
          </a:p>
          <a:p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степи в нашей местности;</a:t>
            </a:r>
            <a:endParaRPr lang="ru-RU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ыяснить причины и характер произведённых Докучаевым экспериментов в Каменной степи;</a:t>
            </a:r>
            <a:endParaRPr lang="ru-RU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ценить роль данных преобразований для природы и хозяйственной деятельности человека;</a:t>
            </a:r>
          </a:p>
          <a:p>
            <a:pPr marL="285750" indent="-285750">
              <a:buFontTx/>
              <a:buChar char="-"/>
            </a:pPr>
            <a:endParaRPr lang="ru-RU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 примере собственных наблюдений и экскурсий  по родному краю доказать, что Каменная степь сегодня – это рукотворный оазис;</a:t>
            </a:r>
            <a:endParaRPr lang="ru-RU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донести до слушателей информацию о важности и 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бережном отношении к природному наследию нашей малой </a:t>
            </a:r>
          </a:p>
          <a:p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родины. </a:t>
            </a:r>
            <a:endParaRPr lang="ru-RU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endParaRPr lang="ru-RU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/>
          <a:stretch>
            <a:fillRect/>
          </a:stretch>
        </p:blipFill>
        <p:spPr>
          <a:xfrm>
            <a:off x="7236296" y="0"/>
            <a:ext cx="1907704" cy="18448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1406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Школьные фото\МОЙ КЛАСС\8 класс 2017-2018уч.год\2.Велопробег 21.09.2017\PICT8344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4032448" cy="280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D:\Школьные фото\МОЙ КЛАСС\8 класс 2017-2018уч.год\2.Велопробег 21.09.2017\PICT836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06152"/>
            <a:ext cx="4032448" cy="2790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D:\Школьные фото\МОЙ КЛАСС\8 класс 2017-2018уч.год\2.Велопробег 21.09.2017\PICT8386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789040"/>
            <a:ext cx="4032448" cy="280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D:\Школьные фото\МОЙ КЛАСС\8 класс 2017-2018уч.год\2.Велопробег 21.09.2017\PICT8389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4027" y="3772927"/>
            <a:ext cx="4038453" cy="280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588357" y="3100240"/>
            <a:ext cx="65313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залах музея и лабораториях НИИ </a:t>
            </a:r>
            <a:r>
              <a:rPr lang="ru-RU" sz="20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им.Докучаева</a:t>
            </a:r>
            <a:endParaRPr lang="ru-RU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767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СЕМИНАР\Проект Что в имени твоём\Talovaia_reg_3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54999"/>
            <a:ext cx="6389387" cy="6245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43608" y="90871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МКОУ </a:t>
            </a:r>
            <a:r>
              <a:rPr lang="ru-RU" b="1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Докучаевская</a:t>
            </a:r>
            <a:r>
              <a:rPr lang="ru-RU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СОШ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576442" y="1610553"/>
            <a:ext cx="2405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Колхоз им. Докучаева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539079" y="2900341"/>
            <a:ext cx="21390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Докучаевский</a:t>
            </a:r>
            <a:r>
              <a:rPr lang="ru-RU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пруд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860032" y="1618536"/>
            <a:ext cx="21614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НИИ им. Докучаева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532980" y="1987868"/>
            <a:ext cx="23666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Музей им. Докучаева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124695" y="2479426"/>
            <a:ext cx="18123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err="1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Докучаевское</a:t>
            </a:r>
            <a:r>
              <a:rPr lang="ru-RU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водохранилище</a:t>
            </a:r>
            <a:endParaRPr lang="ru-RU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4967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Школьные фото\МОЙ КЛАСС\7 класс 2016-2017уч.год\ФОТО Поход 30.05.2017\PICT795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4832"/>
            <a:ext cx="8784976" cy="62646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3131840" y="6366085"/>
            <a:ext cx="39625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Наша местность – прекрасна!</a:t>
            </a:r>
            <a:endParaRPr lang="ru-RU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6364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Школьные фото\Школьнее фотки\Фото Природа нашего края\28.09.2015\PICT4403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3" b="8283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339752" y="6396136"/>
            <a:ext cx="50392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Знай и люби свой родной край!</a:t>
            </a:r>
            <a:endParaRPr lang="ru-RU" sz="2400" b="1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922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25798" y="5577457"/>
            <a:ext cx="925303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«Нет </a:t>
            </a:r>
            <a:r>
              <a:rPr lang="ru-RU" sz="20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особой разницы в том, когда и как впервые увидишь </a:t>
            </a:r>
            <a:endParaRPr lang="ru-RU" sz="2000" b="1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0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Каменную </a:t>
            </a:r>
            <a:r>
              <a:rPr lang="ru-RU" sz="20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степь: осенью или весной, с самолёта или, </a:t>
            </a:r>
            <a:endParaRPr lang="ru-RU" sz="2000" b="1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0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входя </a:t>
            </a:r>
            <a:r>
              <a:rPr lang="ru-RU" sz="20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оазис пешком, - впечатления будут одинаковыми». </a:t>
            </a:r>
            <a:r>
              <a:rPr lang="ru-RU" sz="20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</a:t>
            </a:r>
          </a:p>
          <a:p>
            <a:r>
              <a:rPr lang="ru-RU" sz="20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                         (</a:t>
            </a:r>
            <a:r>
              <a:rPr lang="ru-RU" b="1" i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Л.Л.Семаго</a:t>
            </a:r>
            <a:r>
              <a:rPr lang="ru-RU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b="1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</a:t>
            </a:r>
            <a:endParaRPr lang="ru-RU" sz="2000" b="1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 descr="D:\НАШИ  ФОТОГРАФИИ\ПРИРОДА РОДНОГО КРАЯ\Лето-2014. Лог!!!\100_254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670"/>
            <a:ext cx="3995936" cy="29176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D:\Школьные фото\Школьнее фотки\Пейзажи ПОЛИНА Ванина\P105012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234" y="2985253"/>
            <a:ext cx="3967514" cy="25584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C:\Documents and Settings\User\Рабочий стол\Пейзажи\PA22698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6232" y="-7911"/>
            <a:ext cx="3991000" cy="28678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8" name="Рисунок 7" descr="D:\Школьные фото\Школьнее фотки\Пейзажи ПОЛИНА Ванина\P4241615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991823"/>
            <a:ext cx="3967514" cy="25856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66165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www.zapoved.net/catalog/img_originals/6198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5616" y="32614"/>
            <a:ext cx="7147583" cy="6237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971600" y="6269926"/>
            <a:ext cx="78488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Каменная Степь на топографической карте </a:t>
            </a:r>
            <a:r>
              <a:rPr lang="ru-RU" sz="16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Таловского</a:t>
            </a:r>
            <a:r>
              <a:rPr lang="ru-RU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района Воронежской области </a:t>
            </a:r>
            <a:endParaRPr lang="ru-RU" sz="1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208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о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620688"/>
            <a:ext cx="3299110" cy="23762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D:\Школьные фото\Школьнее фотки\Фото Природа нашего края\28.09.2015\PICT4408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0"/>
          <a:stretch/>
        </p:blipFill>
        <p:spPr bwMode="auto">
          <a:xfrm>
            <a:off x="5769464" y="620689"/>
            <a:ext cx="3292330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27801"/>
            <a:ext cx="96125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Уже 129 лет Каменная </a:t>
            </a:r>
            <a:r>
              <a:rPr lang="ru-RU" sz="23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Степь – уникальный природный оазис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93724" y="3139872"/>
            <a:ext cx="13905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Лесостепь</a:t>
            </a:r>
          </a:p>
        </p:txBody>
      </p:sp>
      <p:pic>
        <p:nvPicPr>
          <p:cNvPr id="7" name="Рисунок 6" descr="PICT0101.JPG"/>
          <p:cNvPicPr>
            <a:picLocks noChangeAspect="1"/>
          </p:cNvPicPr>
          <p:nvPr/>
        </p:nvPicPr>
        <p:blipFill>
          <a:blip r:embed="rId5" cstate="print"/>
          <a:srcRect l="7356" t="4973" r="10361" b="3030"/>
          <a:stretch>
            <a:fillRect/>
          </a:stretch>
        </p:blipFill>
        <p:spPr>
          <a:xfrm>
            <a:off x="3549956" y="980728"/>
            <a:ext cx="2158311" cy="30295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3549956" y="4156445"/>
            <a:ext cx="20440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В. В. Докучаев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037692" y="3155874"/>
            <a:ext cx="29086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Пруды Каменной Степи</a:t>
            </a:r>
          </a:p>
        </p:txBody>
      </p:sp>
      <p:pic>
        <p:nvPicPr>
          <p:cNvPr id="11" name="Рисунок 10" descr="PICT025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33195" y="3861048"/>
            <a:ext cx="3364868" cy="23762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ии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3131" y="3861048"/>
            <a:ext cx="3364867" cy="23762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689688" y="6361856"/>
            <a:ext cx="1821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Спелые хлеба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425138" y="6345631"/>
            <a:ext cx="21337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Озимая пшеница</a:t>
            </a:r>
          </a:p>
        </p:txBody>
      </p:sp>
    </p:spTree>
    <p:extLst>
      <p:ext uri="{BB962C8B-B14F-4D97-AF65-F5344CB8AC3E}">
        <p14:creationId xmlns:p14="http://schemas.microsoft.com/office/powerpoint/2010/main" val="91910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5013176"/>
            <a:ext cx="842493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Современная история Каменной Степи восходит к 1892 году, </a:t>
            </a:r>
            <a:endParaRPr lang="ru-RU" sz="20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связана 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таким 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катастрофическим явлением природы как засуха. </a:t>
            </a:r>
            <a:endParaRPr lang="ru-RU" sz="20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Засухи 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характеризуются длительным бездождием, высокими температурами и сильными суховеями.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4250369" y="1556792"/>
            <a:ext cx="4893631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D:\Школьные фото\Школьнее фотки\Фото Природа нашего края\PICT191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911468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67872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:\Школьные фото\МОЙ КЛАСС\8 класс 2017-2018уч.год\2.Велопробег 21.09.2017\PICT834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6632"/>
            <a:ext cx="7776864" cy="57606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596786" y="6002660"/>
            <a:ext cx="65096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 мая 1892 года была образована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Особая экспедиция Докучаева в Каменную степь</a:t>
            </a:r>
            <a:endParaRPr lang="ru-RU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148064" y="2996952"/>
            <a:ext cx="1656184" cy="2880320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8389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D:\НАШИ  ФОТОГРАФИИ\ПРИРОДА РОДНОГО КРАЯ\Лето-2014. Лог!!!\100_253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872667"/>
            <a:ext cx="3857652" cy="2857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07504" y="332656"/>
            <a:ext cx="878497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Главными задачами экспедиции являлись:</a:t>
            </a:r>
          </a:p>
          <a:p>
            <a:endParaRPr lang="ru-RU" sz="32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3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1.Всестороннее </a:t>
            </a:r>
            <a:r>
              <a:rPr lang="ru-RU" sz="3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изучение степного климата, почвы, флоры и фауны.</a:t>
            </a:r>
          </a:p>
          <a:p>
            <a:endParaRPr lang="ru-RU" sz="30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3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2.Изыскание </a:t>
            </a:r>
            <a:r>
              <a:rPr lang="ru-RU" sz="3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способов борьбы с периодическими засухами.</a:t>
            </a:r>
          </a:p>
        </p:txBody>
      </p:sp>
      <p:pic>
        <p:nvPicPr>
          <p:cNvPr id="5" name="Рисунок 4" descr="D:\Школьные фото\Школьнее фотки\Фото Природа нашего края\PICT191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872667"/>
            <a:ext cx="3857652" cy="2857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20771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Школьные фото\МОЙ КЛАСС\8 класс 2017-2018уч.год\2.Велопробег 21.09.2017\PICT833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9638"/>
            <a:ext cx="4392488" cy="2911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D:\Школьные фото\МОЙ КЛАСС\8 класс 2017-2018уч.год\2.Велопробег 21.09.2017\PICT833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8701" y="260648"/>
            <a:ext cx="4413773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/>
          <p:nvPr/>
        </p:nvPicPr>
        <p:blipFill>
          <a:blip r:embed="rId4"/>
          <a:stretch>
            <a:fillRect/>
          </a:stretch>
        </p:blipFill>
        <p:spPr>
          <a:xfrm>
            <a:off x="0" y="3667263"/>
            <a:ext cx="4402716" cy="28493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5"/>
          <a:stretch>
            <a:fillRect/>
          </a:stretch>
        </p:blipFill>
        <p:spPr>
          <a:xfrm>
            <a:off x="4719642" y="3648713"/>
            <a:ext cx="4392488" cy="28600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16247" y="3141695"/>
            <a:ext cx="4325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Карта почвенного покрова, 1894год 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69313" y="3141695"/>
            <a:ext cx="46726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Результаты исследований чернозёмов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5576" y="6488668"/>
            <a:ext cx="2867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Докучаевский</a:t>
            </a:r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колодец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24128" y="6508755"/>
            <a:ext cx="26429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Флора и фауна степи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739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724</TotalTime>
  <Words>507</Words>
  <Application>Microsoft Office PowerPoint</Application>
  <PresentationFormat>Экран (4:3)</PresentationFormat>
  <Paragraphs>92</Paragraphs>
  <Slides>23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Arial</vt:lpstr>
      <vt:lpstr>Calibri</vt:lpstr>
      <vt:lpstr>Franklin Gothic Medium</vt:lpstr>
      <vt:lpstr>Georgia</vt:lpstr>
      <vt:lpstr>Trebuchet MS</vt:lpstr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ЛИЛИЯ</dc:creator>
  <cp:lastModifiedBy>79204202331</cp:lastModifiedBy>
  <cp:revision>55</cp:revision>
  <dcterms:created xsi:type="dcterms:W3CDTF">2017-12-10T16:40:59Z</dcterms:created>
  <dcterms:modified xsi:type="dcterms:W3CDTF">2022-02-09T09:39:36Z</dcterms:modified>
</cp:coreProperties>
</file>