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7E876-C73F-4C85-A7E9-D97E9B28B2A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5A7F4-3F7A-446B-BEAA-B4008392C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lick01.begun.ru/click.jsp?url=O5t5NN7X1tcgkjp2qfcVpohKPnDWrb6aEfAq3oO458g-ZlAcnWqQ5vCap96CGmYBlsvbWS0DEkXmKn-M5ebGPvVRxpdAvgMlYHcAgujmVy6PjvR*uvCtUKSH5BXvbnUvrmfBTZL3vsqrQKyEj0JOu0KKmn7LA*M6IszSUeowaeCK6JYL1IuSTt-JRFxs2vHq86qZ2*saFo6BjigQ7mgjFl-mRtviUaTvN50752zPE-nqRoBaYdqKJbQKdY44qisHYVXnQdl9QO4rMmEbEgYWrwIEYesEDOhE0RBL67vtvruwsg-AIOvgaxn3qJCXfNOlAZO1GnNbdp40b7jqd4dBJQg33lDQYIQuoOmbqz-zN8Y6DFy5quKb0f4sFnRhLb3xsKVLgllyX6uRGDD1/t_blan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1604" y="1071546"/>
            <a:ext cx="578647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Родительское собрание  в средней группе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«Детская агрессивность и способы ее коррекции»</a:t>
            </a:r>
          </a:p>
          <a:p>
            <a:endParaRPr lang="ru-RU" dirty="0"/>
          </a:p>
          <a:p>
            <a:pPr algn="r"/>
            <a:r>
              <a:rPr lang="ru-RU" sz="2400" b="1" i="1" dirty="0" smtClean="0"/>
              <a:t>Воспитатели : Елена Сергеевна</a:t>
            </a:r>
          </a:p>
          <a:p>
            <a:pPr algn="r"/>
            <a:r>
              <a:rPr lang="ru-RU" sz="2400" b="1" i="1" dirty="0" smtClean="0"/>
              <a:t>Вероника Леонидовна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928670"/>
            <a:ext cx="721523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предлагаем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вам следующие советы психологов: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Во-первых, требуется проявление со стороны родителей безусловной любви к ребенку в любой ситуации. Нельзя допускать высказываний, наподобие следующих: “если ты себя так будешь вести, то мама с папой тебя больше любить не будут!” Нельзя оскорблять ребенка, обзывать его. Проявлять недовольство надо именно действием, поступком, принимая личность ребенка в целом.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ребенок просит поиграть с ним, уделить ему внимание, а вы в данный момент не можете этого сделать, не отмахивайтесь от малыша, тем более, не раздражайтесь на него за назойливость. Лучше покажите ему, что вы понимаете его просьбу и объясните, почему в данный момент вы ее выполнить не можете: “Ты хочешь, чтобы я почитала тебе книжку? Малыш, мама тебя очень сильно любит, но я так устала на работе. Пожалуйста, поиграй сегодня один”. И еще один важный момент – не надо откупаться от ребенка дорогими игрушками, подарками и т.п. Для него гораздо важнее и нужнее ваше непосредственное внимание.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Агрессия в высказываниях Проблема засорения нашей речи “ненормативной лексикой” в настоящее время обсуждается везде. Нас уже не шокируют телепередачи, статьи в газетах и журналах, где скользит брань. Поэтому совсем неудивительно, что наши дети очень рано узнают о существовании таких слов.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1357298"/>
            <a:ext cx="735811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вместе на основе изложенного материала разберем несколько ситуаций и придумаем оптимальные варианты решения: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 резко подавляет ребенка: “Прекрати! Не смей так делать!” Шлепает и ставит в угол.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 делает вид, что не замечает агрессивного поведения ребенка и ребенок продолжает действовать агрессивно.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 “переключает” ребенка на игру, способствующую разрядке негативных эмоций. После того, как ребенок успокоился, объясняет, почему так вести себя неправильно.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</a:t>
            </a:r>
            <a:r>
              <a:rPr lang="ru-RU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порассуждаем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какой вариант реакции взрослого на неправильное поведение ребенка был бы наиболее оптимальным.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первом случае, несмотря на то, что ребенок в данный момент прекратил свои “преступные” действия, он обязательно выплеснет свои отрицательные эмоции в другом месте или в другое время.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втором случае ребенок решает, что действует правильно и агрессивные формы поведения закрепляются в черту характера.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только в третьем случае ребенок учится анализировать различные ситуации и берет пример со своих тактичных родителей.</a:t>
            </a:r>
            <a:endParaRPr lang="ru-RU" sz="40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дет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1000108"/>
            <a:ext cx="7429552" cy="2714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4071942"/>
            <a:ext cx="692948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Каждый может разозлиться - это легко.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Но разозлиться настолько, насколько нужно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по той причине, по которой нужно, -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дано не каждому"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Аристотель</a:t>
            </a:r>
            <a:endParaRPr lang="ru-RU" b="1" i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Желаем нам с вами уметь с легкостью преодолевать детскую агрессию!!!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959269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1214422"/>
            <a:ext cx="721523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Верная указка не кулак, а ласка</a:t>
            </a:r>
            <a:r>
              <a:rPr lang="ru-RU" dirty="0" smtClean="0"/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/>
              <a:t>Тема</a:t>
            </a:r>
            <a:r>
              <a:rPr lang="ru-RU" b="1" i="1" dirty="0"/>
              <a:t>, к сожалению, не случайна, поскольку агрессию проявляют не только подростки и взрослые, но и наши малыши – младшие </a:t>
            </a:r>
            <a:r>
              <a:rPr lang="ru-RU" b="1" i="1" dirty="0" smtClean="0"/>
              <a:t>дошкольники</a:t>
            </a:r>
            <a:r>
              <a:rPr lang="ru-RU" b="1" i="1" dirty="0" smtClean="0"/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924068" y="105489"/>
            <a:ext cx="2199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2714620"/>
            <a:ext cx="707236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Рождаясь, ребенок имеет лишь два способа реагирования – это удовольствие и неудовольствие. Когда ребенок сыт, у него ничего не болит, пеленки сухие – тогда он испытывает положительные эмоции, которые проявляются в виде улыбки, довольного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гуления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спокойного и безмятежного сна.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же ребенок испытывает по какой-либо причине дискомфорт, то он свое недовольство проявляет плачем, криком, брыканием. С 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возрастом ребенок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начинает проявлять свои протестные реакции в виде деструктивных действий, направленных на других людей (обидчиков) или ценные для них вещи.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1571612"/>
            <a:ext cx="600079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за последний год: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 теряет контроль над собой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 спорит, ругается с взрослыми.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 отказывается выполнять правила.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 специально раздражает людей.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 винит других в своих ошибках.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 сердится, отказывается сделать что-либо.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 завистлив, мстителен.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Чувствителен, очень быстро реагирует на различные действия окружающих, которые нередко раздражают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i="1" dirty="0" smtClean="0"/>
              <a:t>Если вы отметили хотя бы четыре признака, то ребенок агрессивен. Думаю, что в той или иной степени это касается каждого ребенка.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агрессия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1428736"/>
            <a:ext cx="3429024" cy="47149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1142984"/>
            <a:ext cx="45720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Агрессия в своих высказываниях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Чаще всего в этом виноваты сами родители. Кто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из членов семьи очень часто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выпускает пар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таким образом. Поэтому у ребенка складывается мнение, что если что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 не получается или тебя не понимают, если нет другого выхода, можно поступать таким образом, используя бранные слова.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агрес. игр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142984"/>
            <a:ext cx="3714776" cy="53578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1571612"/>
            <a:ext cx="392909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привлекают отрицательные герои, и многие охотно примеряют на себя роли таких персонажей. Это связано с тем, что многие отрицательные герои могущественны. Если ребенок в глазах взрослых не выглядит хорошим, то он и примеряет на себя отрицательную роль, сообщая окружающим: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говорите, что я плохой, я и буду плохим, вам назло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2000240"/>
            <a:ext cx="350046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Агрессия наблюдается в рисунках. 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Изображение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катастроф, аварий и других жестоких ситуаций</a:t>
            </a:r>
          </a:p>
        </p:txBody>
      </p:sp>
      <p:pic>
        <p:nvPicPr>
          <p:cNvPr id="5" name="Рисунок 4" descr="ава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214422"/>
            <a:ext cx="4000528" cy="485778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агресс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1643050"/>
            <a:ext cx="2895603" cy="42862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1928802"/>
            <a:ext cx="41434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Агрессия на окружающих людей. 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показатель неумения вести себя, отсутствие навыков культуры поведения, избалованности, эгоизма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животны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1357298"/>
            <a:ext cx="2914653" cy="47149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1357298"/>
            <a:ext cx="40005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Жестокость по отношению к животным.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24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Жестокое отношение к животным воспринимается самим ребенком как шутка, забава, игра, которые, по его мнению, могут поднять его авторитет у сверстников. Ему кажется, что в глазах окружающих он будет считаться сильным, бесстрашным. Впоследствии это может развиться в преступную деятельность, агрессию по отношению к случайным прохо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жим.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1214422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Каковы же причины возникновения агрессивного поведения у детей? В первую очередь они связаны с семьей: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родител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2571744"/>
            <a:ext cx="3571900" cy="1838325"/>
          </a:xfrm>
          <a:prstGeom prst="rect">
            <a:avLst/>
          </a:prstGeom>
        </p:spPr>
      </p:pic>
      <p:pic>
        <p:nvPicPr>
          <p:cNvPr id="6" name="Рисунок 5" descr="родители скандаля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2571744"/>
            <a:ext cx="3643338" cy="18573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8662" y="4643446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Грубое и жестокое отношение к нему родителей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929190" y="4714884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Агрессивное поведение родителей между собой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285984" y="5429264"/>
            <a:ext cx="4143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Непоследовательность родителей </a:t>
            </a:r>
            <a:r>
              <a:rPr lang="ru-RU" dirty="0" smtClean="0"/>
              <a:t>.Когда </a:t>
            </a:r>
            <a:r>
              <a:rPr lang="ru-RU" dirty="0" smtClean="0"/>
              <a:t>сегодня им удобны одни нормы поведения, а завтра, в этой же ситуации, другие.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675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8</cp:revision>
  <dcterms:created xsi:type="dcterms:W3CDTF">2022-02-08T10:40:58Z</dcterms:created>
  <dcterms:modified xsi:type="dcterms:W3CDTF">2022-02-08T12:38:02Z</dcterms:modified>
</cp:coreProperties>
</file>