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69" r:id="rId4"/>
    <p:sldId id="270" r:id="rId5"/>
    <p:sldId id="271" r:id="rId6"/>
    <p:sldId id="272" r:id="rId7"/>
    <p:sldId id="275" r:id="rId8"/>
    <p:sldId id="273" r:id="rId9"/>
    <p:sldId id="274" r:id="rId10"/>
    <p:sldId id="277" r:id="rId11"/>
    <p:sldId id="278" r:id="rId12"/>
    <p:sldId id="279" r:id="rId13"/>
    <p:sldId id="276" r:id="rId14"/>
    <p:sldId id="280" r:id="rId15"/>
    <p:sldId id="282" r:id="rId16"/>
    <p:sldId id="281" r:id="rId17"/>
    <p:sldId id="283" r:id="rId18"/>
    <p:sldId id="284" r:id="rId19"/>
    <p:sldId id="285" r:id="rId20"/>
    <p:sldId id="286" r:id="rId21"/>
    <p:sldId id="287" r:id="rId22"/>
    <p:sldId id="288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D5255B"/>
    <a:srgbClr val="FF33CC"/>
    <a:srgbClr val="7E0000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7" d="100"/>
          <a:sy n="57" d="100"/>
        </p:scale>
        <p:origin x="-1524" y="-10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B49277-9658-4F60-8D24-4D0847024E74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9849DA-5200-4A8F-B819-FAC98F9A3707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176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A4B61-76A2-4CA0-9B32-4F36E7D4EF9C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432EA-4966-4DE4-88C6-CF4C33775CC9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0837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4" name="Полилиния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45C92F-375B-4767-A31C-90A4FAAC0A7B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2381A56-8DC9-4948-8D3F-56DFAD7E9067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996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1937EE-A64E-4E01-9530-30A082C993FF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0160DA-FAA1-45A0-B2CF-C64EA16268BF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46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C508D4-C2F0-43F8-B876-9832B721BEDE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0C3098-B04E-4A3E-BF9A-373EE87D14AC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9127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22455-34CF-4E1A-BE8E-BFEAAEB2BC4E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2EC6-3E55-4BCC-A701-D3F4C53C0B97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1294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2FC154-54FE-49C6-98F9-05439E0C1AEF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899C93B-5099-419C-9C09-125D8EFB3095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1258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82398-F659-41B6-A813-67C07B5F680E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428C3-18D0-45F9-BB0E-CE59D9E31DAC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46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2538C92-DF38-4F32-9523-856F8C817616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ED8C0F-FA60-4447-B189-89977E3965A5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294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AD678-0C7D-40DF-8259-A3912CE6FD72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9D94-6851-4134-9C2B-A1AE75599DBD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785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F66F2-CFAB-4606-A6E1-79A85BAEBA48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C3263-2D22-4D8F-B836-E4DFC823EBA2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29639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788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64326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58738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13588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5948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3612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 userDrawn="1"/>
        </p:nvSpPr>
        <p:spPr>
          <a:xfrm>
            <a:off x="1318243" y="1484784"/>
            <a:ext cx="6186568" cy="4176463"/>
          </a:xfrm>
          <a:prstGeom prst="roundRect">
            <a:avLst/>
          </a:prstGeom>
          <a:solidFill>
            <a:schemeClr val="bg1">
              <a:lumMod val="65000"/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0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9302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4129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7793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968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 userDrawn="1"/>
        </p:nvSpPr>
        <p:spPr>
          <a:xfrm>
            <a:off x="1318243" y="1484784"/>
            <a:ext cx="6186568" cy="4176463"/>
          </a:xfrm>
          <a:prstGeom prst="roundRect">
            <a:avLst/>
          </a:prstGeom>
          <a:solidFill>
            <a:schemeClr val="bg1">
              <a:lumMod val="65000"/>
              <a:alpha val="65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4.jpeg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jpeg"/><Relationship Id="rId34" Type="http://schemas.openxmlformats.org/officeDocument/2006/relationships/image" Target="../media/image20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3.jpeg"/><Relationship Id="rId25" Type="http://schemas.openxmlformats.org/officeDocument/2006/relationships/image" Target="../media/image11.jpeg"/><Relationship Id="rId3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6" Type="http://schemas.microsoft.com/office/2007/relationships/hdphoto" Target="../media/hdphoto2.wdp"/><Relationship Id="rId20" Type="http://schemas.openxmlformats.org/officeDocument/2006/relationships/image" Target="../media/image6.jpeg"/><Relationship Id="rId29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0.jpeg"/><Relationship Id="rId32" Type="http://schemas.openxmlformats.org/officeDocument/2006/relationships/image" Target="../media/image18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23" Type="http://schemas.openxmlformats.org/officeDocument/2006/relationships/image" Target="../media/image9.jpeg"/><Relationship Id="rId28" Type="http://schemas.openxmlformats.org/officeDocument/2006/relationships/image" Target="../media/image14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jpeg"/><Relationship Id="rId31" Type="http://schemas.openxmlformats.org/officeDocument/2006/relationships/image" Target="../media/image17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Relationship Id="rId22" Type="http://schemas.openxmlformats.org/officeDocument/2006/relationships/image" Target="../media/image8.jpeg"/><Relationship Id="rId27" Type="http://schemas.openxmlformats.org/officeDocument/2006/relationships/image" Target="../media/image13.jpeg"/><Relationship Id="rId30" Type="http://schemas.openxmlformats.org/officeDocument/2006/relationships/image" Target="../media/image16.jpeg"/><Relationship Id="rId35" Type="http://schemas.openxmlformats.org/officeDocument/2006/relationships/hyperlink" Target="http://nsportal.ru/user/33485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18" Type="http://schemas.openxmlformats.org/officeDocument/2006/relationships/image" Target="../media/image4.jpeg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7.jpeg"/><Relationship Id="rId34" Type="http://schemas.openxmlformats.org/officeDocument/2006/relationships/image" Target="../media/image20.jpeg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7" Type="http://schemas.openxmlformats.org/officeDocument/2006/relationships/image" Target="../media/image3.jpeg"/><Relationship Id="rId25" Type="http://schemas.openxmlformats.org/officeDocument/2006/relationships/image" Target="../media/image11.jpeg"/><Relationship Id="rId33" Type="http://schemas.openxmlformats.org/officeDocument/2006/relationships/image" Target="../media/image19.jpeg"/><Relationship Id="rId2" Type="http://schemas.openxmlformats.org/officeDocument/2006/relationships/slideLayout" Target="../slideLayouts/slideLayout24.xml"/><Relationship Id="rId16" Type="http://schemas.microsoft.com/office/2007/relationships/hdphoto" Target="../media/hdphoto2.wdp"/><Relationship Id="rId20" Type="http://schemas.openxmlformats.org/officeDocument/2006/relationships/image" Target="../media/image6.jpeg"/><Relationship Id="rId29" Type="http://schemas.openxmlformats.org/officeDocument/2006/relationships/image" Target="../media/image15.jpe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image" Target="../media/image10.jpeg"/><Relationship Id="rId32" Type="http://schemas.openxmlformats.org/officeDocument/2006/relationships/image" Target="../media/image18.jpe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jpeg"/><Relationship Id="rId23" Type="http://schemas.openxmlformats.org/officeDocument/2006/relationships/image" Target="../media/image9.jpeg"/><Relationship Id="rId28" Type="http://schemas.openxmlformats.org/officeDocument/2006/relationships/image" Target="../media/image14.jpeg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5.jpeg"/><Relationship Id="rId31" Type="http://schemas.openxmlformats.org/officeDocument/2006/relationships/image" Target="../media/image17.jpe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microsoft.com/office/2007/relationships/hdphoto" Target="../media/hdphoto1.wdp"/><Relationship Id="rId22" Type="http://schemas.openxmlformats.org/officeDocument/2006/relationships/image" Target="../media/image8.jpeg"/><Relationship Id="rId27" Type="http://schemas.openxmlformats.org/officeDocument/2006/relationships/image" Target="../media/image13.jpeg"/><Relationship Id="rId30" Type="http://schemas.openxmlformats.org/officeDocument/2006/relationships/image" Target="../media/image16.jpeg"/><Relationship Id="rId35" Type="http://schemas.openxmlformats.org/officeDocument/2006/relationships/hyperlink" Target="http://nsportal.ru/user/33485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 descr="http://img-fotki.yandex.ru/get/5903/svetlera.283/0_5b4c3_74d5c855_XL.jpg"/>
          <p:cNvPicPr>
            <a:picLocks noChangeAspect="1" noChangeArrowheads="1"/>
          </p:cNvPicPr>
          <p:nvPr userDrawn="1"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Рамка 3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blipFill>
            <a:blip r:embed="rId15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8" name="Picture 2" descr="http://www.pozitiff.info/uploads/posts/2012-05/1336516083_red_army_38.jpg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409809">
            <a:off x="194108" y="1101046"/>
            <a:ext cx="1210263" cy="15390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http://www.seti.ee/narva/uploads/newbb/12314_463f3a33873d1.jpg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762745">
            <a:off x="1467743" y="-30366"/>
            <a:ext cx="1468795" cy="190576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://www.seti.ee/narva/uploads/newbb/12314_463f3a33873d1.jpg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77496" y="26093"/>
            <a:ext cx="2162742" cy="280615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http://www.iaoo.ru/files/image/virtual_gallery_war/b/mir00012.jpg"/>
          <p:cNvPicPr>
            <a:picLocks noChangeAspect="1" noChangeArrowheads="1"/>
          </p:cNvPicPr>
          <p:nvPr userDrawn="1"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802130" y="5644479"/>
            <a:ext cx="1329560" cy="10749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http://i7.pixs.ru/storage/9/7/7/5c9c32acbb_4370063_10108977.jpg"/>
          <p:cNvPicPr>
            <a:picLocks noChangeAspect="1" noChangeArrowheads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283976"/>
            <a:ext cx="1725419" cy="113701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http://sfw.so/uploads/posts/2009-02/1235389513_3.jpg"/>
          <p:cNvPicPr>
            <a:picLocks noChangeAspect="1" noChangeArrowheads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152298">
            <a:off x="7106678" y="241979"/>
            <a:ext cx="1165788" cy="15981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6" descr="http://www.nextonmarket.com/u/5051/p/640x480/cc32452646b341569045dd57843ba5fc.jpg"/>
          <p:cNvPicPr>
            <a:picLocks noChangeAspect="1" noChangeArrowheads="1"/>
          </p:cNvPicPr>
          <p:nvPr userDrawn="1"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221"/>
          <a:stretch/>
        </p:blipFill>
        <p:spPr bwMode="auto">
          <a:xfrm>
            <a:off x="4069724" y="252123"/>
            <a:ext cx="1704211" cy="12007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8" descr="http://i061.radikal.ru/1002/2d/2860727817e6.jpg"/>
          <p:cNvPicPr>
            <a:picLocks noChangeAspect="1" noChangeArrowheads="1"/>
          </p:cNvPicPr>
          <p:nvPr userDrawn="1"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2112" y="99721"/>
            <a:ext cx="2266575" cy="154410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0" descr="http://za.zubr.in.ua/wp-content/images/2012/05/q1.jpg"/>
          <p:cNvPicPr>
            <a:picLocks noChangeAspect="1" noChangeArrowheads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14229" y="5503853"/>
            <a:ext cx="1968116" cy="128945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://im6-tub-ru.yandex.net/i?id=133544828-67-72&amp;n=2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13130" y="5498016"/>
            <a:ext cx="1958870" cy="129925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http://s009.radikal.ru/i307/1101/43/fde0011f4ae0.jpg"/>
          <p:cNvPicPr>
            <a:picLocks noChangeAspect="1" noChangeArrowheads="1"/>
          </p:cNvPicPr>
          <p:nvPr userDrawn="1"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31483">
            <a:off x="7586677" y="2348880"/>
            <a:ext cx="1302792" cy="176350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http://baursak.info/pictures08/055_02.jpg"/>
          <p:cNvPicPr>
            <a:picLocks noChangeAspect="1" noChangeArrowheads="1"/>
          </p:cNvPicPr>
          <p:nvPr userDrawn="1"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414911" y="5612925"/>
            <a:ext cx="1778862" cy="1098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http://s56.radikal.ru/i154/1105/c2/4f1965649897.jpg"/>
          <p:cNvPicPr>
            <a:picLocks noChangeAspect="1" noChangeArrowheads="1"/>
          </p:cNvPicPr>
          <p:nvPr userDrawn="1"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981019" y="5381604"/>
            <a:ext cx="1949365" cy="131278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4" descr="http://www.ulyanovskcity.ru/images/news/123509_67_662334913.jpg"/>
          <p:cNvPicPr>
            <a:picLocks noChangeAspect="1" noChangeArrowheads="1"/>
          </p:cNvPicPr>
          <p:nvPr userDrawn="1"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35202" y="44692"/>
            <a:ext cx="2562385" cy="165416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http://ura.9may.ru/images/20956/46/209564646.jpg"/>
          <p:cNvPicPr>
            <a:picLocks noChangeAspect="1" noChangeArrowheads="1"/>
          </p:cNvPicPr>
          <p:nvPr userDrawn="1"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65738">
            <a:off x="7588262" y="3861513"/>
            <a:ext cx="1301207" cy="166821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http://s.vtambove.ru/photos/0/5/95/5298391bb1377_normal.jpg"/>
          <p:cNvPicPr>
            <a:picLocks noChangeAspect="1" noChangeArrowheads="1"/>
          </p:cNvPicPr>
          <p:nvPr userDrawn="1"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0235" y="3426025"/>
            <a:ext cx="1038008" cy="14899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2" descr="http://media.gorannecin.rs/2011/07/Poster198-272x440.jpg"/>
          <p:cNvPicPr>
            <a:picLocks noChangeAspect="1" noChangeArrowheads="1"/>
          </p:cNvPicPr>
          <p:nvPr userDrawn="1"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261051">
            <a:off x="295977" y="2089967"/>
            <a:ext cx="917732" cy="148456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2" descr="http://www.design-warez.ru/uploads/posts/2011-05/1304503987_15-61273142211.jpg"/>
          <p:cNvPicPr>
            <a:picLocks noChangeAspect="1" noChangeArrowheads="1"/>
          </p:cNvPicPr>
          <p:nvPr userDrawn="1"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7962" y="4714170"/>
            <a:ext cx="1446905" cy="198022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1284549" y="6670197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D5255B"/>
                </a:solidFill>
                <a:latin typeface="Monotype Corsiva" pitchFamily="66" charset="0"/>
              </a:rPr>
              <a:t>Матюшкина А.В. </a:t>
            </a:r>
            <a:r>
              <a:rPr lang="en-US" sz="1000" dirty="0" smtClean="0">
                <a:latin typeface="Monotype Corsiva" pitchFamily="66" charset="0"/>
                <a:hlinkClick r:id="rId35"/>
              </a:rPr>
              <a:t>http://nsportal.ru/user/33485</a:t>
            </a:r>
            <a:r>
              <a:rPr lang="ru-RU" sz="1000" dirty="0" smtClean="0">
                <a:latin typeface="Monotype Corsiva" pitchFamily="66" charset="0"/>
              </a:rPr>
              <a:t>  </a:t>
            </a:r>
            <a:endParaRPr lang="ru-RU" sz="1000" dirty="0"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9831D855-C593-4A15-BF30-498219CB0407}" type="datetimeFigureOut">
              <a:rPr lang="ru-RU">
                <a:solidFill>
                  <a:srgbClr val="D6ECFF"/>
                </a:solidFill>
              </a:rPr>
              <a:pPr>
                <a:defRPr/>
              </a:pPr>
              <a:t>09.02.2020</a:t>
            </a:fld>
            <a:endParaRPr lang="ru-RU">
              <a:solidFill>
                <a:srgbClr val="D6EC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D6ECFF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D71D191-DF98-4650-89AD-3D9941398567}" type="slidenum">
              <a:rPr lang="ru-RU">
                <a:solidFill>
                  <a:srgbClr val="D6EC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6E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6015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" descr="http://img-fotki.yandex.ru/get/5903/svetlera.283/0_5b4c3_74d5c855_XL.jpg"/>
          <p:cNvPicPr>
            <a:picLocks noChangeAspect="1" noChangeArrowheads="1"/>
          </p:cNvPicPr>
          <p:nvPr userDrawn="1"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Рамка 3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blipFill>
            <a:blip r:embed="rId15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8" name="Picture 2" descr="http://www.pozitiff.info/uploads/posts/2012-05/1336516083_red_army_38.jpg"/>
          <p:cNvPicPr>
            <a:picLocks noChangeAspect="1" noChangeArrowheads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409809">
            <a:off x="194108" y="1101046"/>
            <a:ext cx="1210263" cy="15390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http://www.seti.ee/narva/uploads/newbb/12314_463f3a33873d1.jpg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0762745">
            <a:off x="1467743" y="-30366"/>
            <a:ext cx="1468795" cy="190576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://www.seti.ee/narva/uploads/newbb/12314_463f3a33873d1.jpg"/>
          <p:cNvPicPr>
            <a:picLocks noChangeAspect="1" noChangeArrowheads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977496" y="26093"/>
            <a:ext cx="2162742" cy="280615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http://www.iaoo.ru/files/image/virtual_gallery_war/b/mir00012.jpg"/>
          <p:cNvPicPr>
            <a:picLocks noChangeAspect="1" noChangeArrowheads="1"/>
          </p:cNvPicPr>
          <p:nvPr userDrawn="1"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802130" y="5644479"/>
            <a:ext cx="1329560" cy="10749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http://i7.pixs.ru/storage/9/7/7/5c9c32acbb_4370063_10108977.jpg"/>
          <p:cNvPicPr>
            <a:picLocks noChangeAspect="1" noChangeArrowheads="1"/>
          </p:cNvPicPr>
          <p:nvPr userDrawn="1"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283976"/>
            <a:ext cx="1725419" cy="113701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 descr="http://sfw.so/uploads/posts/2009-02/1235389513_3.jpg"/>
          <p:cNvPicPr>
            <a:picLocks noChangeAspect="1" noChangeArrowheads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1152298">
            <a:off x="7106678" y="241979"/>
            <a:ext cx="1165788" cy="15981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6" descr="http://www.nextonmarket.com/u/5051/p/640x480/cc32452646b341569045dd57843ba5fc.jpg"/>
          <p:cNvPicPr>
            <a:picLocks noChangeAspect="1" noChangeArrowheads="1"/>
          </p:cNvPicPr>
          <p:nvPr userDrawn="1"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221"/>
          <a:stretch/>
        </p:blipFill>
        <p:spPr bwMode="auto">
          <a:xfrm>
            <a:off x="4069724" y="252123"/>
            <a:ext cx="1704211" cy="120071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8" descr="http://i061.radikal.ru/1002/2d/2860727817e6.jpg"/>
          <p:cNvPicPr>
            <a:picLocks noChangeAspect="1" noChangeArrowheads="1"/>
          </p:cNvPicPr>
          <p:nvPr userDrawn="1"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2112" y="99721"/>
            <a:ext cx="2266575" cy="154410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0" descr="http://za.zubr.in.ua/wp-content/images/2012/05/q1.jpg"/>
          <p:cNvPicPr>
            <a:picLocks noChangeAspect="1" noChangeArrowheads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14229" y="5503853"/>
            <a:ext cx="1968116" cy="128945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://im6-tub-ru.yandex.net/i?id=133544828-67-72&amp;n=2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13130" y="5498016"/>
            <a:ext cx="1958870" cy="129925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http://s009.radikal.ru/i307/1101/43/fde0011f4ae0.jpg"/>
          <p:cNvPicPr>
            <a:picLocks noChangeAspect="1" noChangeArrowheads="1"/>
          </p:cNvPicPr>
          <p:nvPr userDrawn="1"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31483">
            <a:off x="7586677" y="2348880"/>
            <a:ext cx="1302792" cy="176350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http://baursak.info/pictures08/055_02.jpg"/>
          <p:cNvPicPr>
            <a:picLocks noChangeAspect="1" noChangeArrowheads="1"/>
          </p:cNvPicPr>
          <p:nvPr userDrawn="1"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414911" y="5612925"/>
            <a:ext cx="1778862" cy="1098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http://s56.radikal.ru/i154/1105/c2/4f1965649897.jpg"/>
          <p:cNvPicPr>
            <a:picLocks noChangeAspect="1" noChangeArrowheads="1"/>
          </p:cNvPicPr>
          <p:nvPr userDrawn="1"/>
        </p:nvPicPr>
        <p:blipFill rotWithShape="1">
          <a:blip r:embed="rId29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6981019" y="5381604"/>
            <a:ext cx="1949365" cy="131278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4" descr="http://www.ulyanovskcity.ru/images/news/123509_67_662334913.jpg"/>
          <p:cNvPicPr>
            <a:picLocks noChangeAspect="1" noChangeArrowheads="1"/>
          </p:cNvPicPr>
          <p:nvPr userDrawn="1"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035202" y="44692"/>
            <a:ext cx="2562385" cy="165416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http://ura.9may.ru/images/20956/46/209564646.jpg"/>
          <p:cNvPicPr>
            <a:picLocks noChangeAspect="1" noChangeArrowheads="1"/>
          </p:cNvPicPr>
          <p:nvPr userDrawn="1"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365738">
            <a:off x="7588262" y="3861513"/>
            <a:ext cx="1301207" cy="166821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 descr="http://s.vtambove.ru/photos/0/5/95/5298391bb1377_normal.jpg"/>
          <p:cNvPicPr>
            <a:picLocks noChangeAspect="1" noChangeArrowheads="1"/>
          </p:cNvPicPr>
          <p:nvPr userDrawn="1"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0235" y="3426025"/>
            <a:ext cx="1038008" cy="148996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2" descr="http://media.gorannecin.rs/2011/07/Poster198-272x440.jpg"/>
          <p:cNvPicPr>
            <a:picLocks noChangeAspect="1" noChangeArrowheads="1"/>
          </p:cNvPicPr>
          <p:nvPr userDrawn="1"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rot="21261051">
            <a:off x="295977" y="2089967"/>
            <a:ext cx="917732" cy="148456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2" descr="http://www.design-warez.ru/uploads/posts/2011-05/1304503987_15-61273142211.jpg"/>
          <p:cNvPicPr>
            <a:picLocks noChangeAspect="1" noChangeArrowheads="1"/>
          </p:cNvPicPr>
          <p:nvPr userDrawn="1"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67962" y="4714170"/>
            <a:ext cx="1446905" cy="198022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1284549" y="6670197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D5255B"/>
                </a:solidFill>
                <a:latin typeface="Monotype Corsiva" pitchFamily="66" charset="0"/>
              </a:rPr>
              <a:t>Матюшкина А.В. </a:t>
            </a:r>
            <a:r>
              <a:rPr lang="en-US" sz="1000" dirty="0" smtClean="0">
                <a:solidFill>
                  <a:prstClr val="black"/>
                </a:solidFill>
                <a:latin typeface="Monotype Corsiva" pitchFamily="66" charset="0"/>
                <a:hlinkClick r:id="rId35"/>
              </a:rPr>
              <a:t>http://nsportal.ru/user/33485</a:t>
            </a:r>
            <a:r>
              <a:rPr lang="ru-RU" sz="1000" dirty="0" smtClean="0">
                <a:solidFill>
                  <a:prstClr val="black"/>
                </a:solidFill>
                <a:latin typeface="Monotype Corsiva" pitchFamily="66" charset="0"/>
              </a:rPr>
              <a:t>  </a:t>
            </a:r>
            <a:endParaRPr lang="ru-RU" sz="1000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042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437112"/>
            <a:ext cx="3848472" cy="1057672"/>
          </a:xfrm>
        </p:spPr>
        <p:txBody>
          <a:bodyPr>
            <a:normAutofit fontScale="92500" lnSpcReduction="10000"/>
          </a:bodyPr>
          <a:lstStyle/>
          <a:p>
            <a:pPr lvl="0" algn="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</a:p>
          <a:p>
            <a:pPr lvl="0" algn="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</a:t>
            </a:r>
          </a:p>
          <a:p>
            <a:pPr lvl="0" algn="r"/>
            <a:r>
              <a:rPr lang="ru-RU" sz="2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Набок И.В. 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gradFill flip="none" rotWithShape="1">
                  <a:gsLst>
                    <a:gs pos="26000">
                      <a:srgbClr val="FFFF00"/>
                    </a:gs>
                    <a:gs pos="43000">
                      <a:srgbClr val="FF0000"/>
                    </a:gs>
                    <a:gs pos="60000">
                      <a:srgbClr val="FFFF00"/>
                    </a:gs>
                  </a:gsLst>
                  <a:lin ang="162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Герои в нашей памяти живут…</a:t>
            </a:r>
            <a:endParaRPr lang="ru-RU" sz="7200" b="1" dirty="0">
              <a:ln w="11430"/>
              <a:gradFill flip="none" rotWithShape="1">
                <a:gsLst>
                  <a:gs pos="26000">
                    <a:srgbClr val="FFFF00"/>
                  </a:gs>
                  <a:gs pos="43000">
                    <a:srgbClr val="FF0000"/>
                  </a:gs>
                  <a:gs pos="60000">
                    <a:srgbClr val="FFFF00"/>
                  </a:gs>
                </a:gsLst>
                <a:lin ang="162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563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Новая папка (3)\i_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0098" y="0"/>
            <a:ext cx="4719356" cy="68515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1\Desktop\Новая папка (3)\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329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esktop\Новая папка (3)\i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9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Новая папка (3)\slide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" y="0"/>
            <a:ext cx="9142942" cy="6857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1\Desktop\Новая папка (3)\13.-Маршак-Самуил-Яковлевич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572560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1\Desktop\Новая папка (3)\марат казе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703438" cy="62914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2066" y="2285992"/>
            <a:ext cx="26432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1929-1944</a:t>
            </a:r>
            <a:endParaRPr lang="ru-RU" sz="8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1\Desktop\Новая папка (3)\зина портн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29600" cy="43251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4572008"/>
            <a:ext cx="5715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1926-1944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1\Desktop\Новая папка (3)\леня голико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327167" cy="63119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2214554"/>
            <a:ext cx="26432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1926-1943</a:t>
            </a:r>
            <a:endParaRPr lang="ru-RU" sz="8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1\Desktop\Новая папка (3)\лара михеенк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4133924" cy="64086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28728" y="2428868"/>
            <a:ext cx="27860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1929-1943</a:t>
            </a:r>
            <a:endParaRPr lang="ru-RU" sz="8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1\Desktop\Новая папка (3)\vitja_cherevichkin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47387" cy="4525963"/>
          </a:xfrm>
          <a:prstGeom prst="rect">
            <a:avLst/>
          </a:prstGeom>
          <a:noFill/>
        </p:spPr>
      </p:pic>
      <p:pic>
        <p:nvPicPr>
          <p:cNvPr id="10243" name="Picture 3" descr="C:\Users\1\Desktop\Новая папка (3)\4455718267_2355eb3497_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714620"/>
            <a:ext cx="5715008" cy="373261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357686" y="1500174"/>
            <a:ext cx="30718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1925-</a:t>
            </a:r>
            <a:endParaRPr lang="ru-RU" sz="8000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4500570"/>
            <a:ext cx="2500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1941</a:t>
            </a:r>
            <a:endParaRPr lang="ru-RU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2060848"/>
            <a:ext cx="49502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 можете использовать данное оформление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создания своих презентаций,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в своей презентации вы должны указать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источник, где скачали работу,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автора шаблона :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Матюшкина Анжелика Владимировна, 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ГБОУ СОШ № 680 г. Москвы</a:t>
            </a:r>
          </a:p>
        </p:txBody>
      </p:sp>
      <p:pic>
        <p:nvPicPr>
          <p:cNvPr id="1026" name="Picture 2" descr="http://old.museum-sp.ru/vistavki/65pismo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995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1\Desktop\Новая папка (3)\7a4afa7f9b9f135b693faa8dfc33767e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00526"/>
            <a:ext cx="6215106" cy="4339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1\Desktop\Новая папка (3)\1265958_1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408188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Адвин\Desktop\Новая папка (3)\4178761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656"/>
            <a:ext cx="554461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68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Адвин\Desktop\Новая папка (3)\ostrov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4391025" cy="619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1916832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СЕРГЕЙ  ОСТРОВОЙ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40052" y="4725144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1911-2005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4094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двин\Desktop\Новая папка (3)\1353960099-0443476-www.nevsepic.com.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2656"/>
            <a:ext cx="518553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165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вин\Desktop\Новая папка (3)\асадов 1923-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599741" cy="44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5301208"/>
            <a:ext cx="58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ЭДУАРД     АСАДОВ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1923-2004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196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вин\Desktop\Новая папка (3)\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752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вин\Desktop\Новая папка (3)\друнина 1924-1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75565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19672" y="5760439"/>
            <a:ext cx="54726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ЮЛИЯ   ДРУНИНА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1924-1991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06110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вин\Desktop\Новая папка (3)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458"/>
            <a:ext cx="7704856" cy="577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818882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theme/theme1.xml><?xml version="1.0" encoding="utf-8"?>
<a:theme xmlns:a="http://schemas.openxmlformats.org/drawingml/2006/main" name="9 мая Письмо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9 мая Письмо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317</TotalTime>
  <Words>70</Words>
  <Application>Microsoft Office PowerPoint</Application>
  <PresentationFormat>Экран (4:3)</PresentationFormat>
  <Paragraphs>24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9 мая Письмо 2</vt:lpstr>
      <vt:lpstr>Метро</vt:lpstr>
      <vt:lpstr>1_9 мая Письмо 2</vt:lpstr>
      <vt:lpstr>Герои в нашей памяти живут…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Матюшкина</dc:creator>
  <cp:lastModifiedBy>1</cp:lastModifiedBy>
  <cp:revision>44</cp:revision>
  <dcterms:created xsi:type="dcterms:W3CDTF">2014-04-12T11:44:04Z</dcterms:created>
  <dcterms:modified xsi:type="dcterms:W3CDTF">2020-02-09T12:45:27Z</dcterms:modified>
</cp:coreProperties>
</file>