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F11CCB-E527-4D38-9067-AAFB0A2572A0}" v="920" dt="2022-03-18T19:16:28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9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okhida Sapozhnikova" userId="5d84c6743d1b2480" providerId="LiveId" clId="{41F11CCB-E527-4D38-9067-AAFB0A2572A0}"/>
    <pc:docChg chg="undo custSel addSld delSld modSld">
      <pc:chgData name="Shokhida Sapozhnikova" userId="5d84c6743d1b2480" providerId="LiveId" clId="{41F11CCB-E527-4D38-9067-AAFB0A2572A0}" dt="2022-03-18T19:16:59.878" v="1454" actId="1076"/>
      <pc:docMkLst>
        <pc:docMk/>
      </pc:docMkLst>
      <pc:sldChg chg="addSp delSp modSp new mod setBg setClrOvrMap">
        <pc:chgData name="Shokhida Sapozhnikova" userId="5d84c6743d1b2480" providerId="LiveId" clId="{41F11CCB-E527-4D38-9067-AAFB0A2572A0}" dt="2022-03-18T19:05:52.655" v="1401" actId="20577"/>
        <pc:sldMkLst>
          <pc:docMk/>
          <pc:sldMk cId="24296097" sldId="256"/>
        </pc:sldMkLst>
        <pc:spChg chg="mod ord">
          <ac:chgData name="Shokhida Sapozhnikova" userId="5d84c6743d1b2480" providerId="LiveId" clId="{41F11CCB-E527-4D38-9067-AAFB0A2572A0}" dt="2022-03-18T18:21:37.408" v="49" actId="1076"/>
          <ac:spMkLst>
            <pc:docMk/>
            <pc:sldMk cId="24296097" sldId="256"/>
            <ac:spMk id="2" creationId="{87E1B237-3823-477A-87E9-F7F3223414EE}"/>
          </ac:spMkLst>
        </pc:spChg>
        <pc:spChg chg="mod ord">
          <ac:chgData name="Shokhida Sapozhnikova" userId="5d84c6743d1b2480" providerId="LiveId" clId="{41F11CCB-E527-4D38-9067-AAFB0A2572A0}" dt="2022-03-18T19:05:52.655" v="1401" actId="20577"/>
          <ac:spMkLst>
            <pc:docMk/>
            <pc:sldMk cId="24296097" sldId="256"/>
            <ac:spMk id="3" creationId="{85C2F5BD-4469-4AC1-B71C-A8FE75676298}"/>
          </ac:spMkLst>
        </pc:spChg>
        <pc:spChg chg="add del">
          <ac:chgData name="Shokhida Sapozhnikova" userId="5d84c6743d1b2480" providerId="LiveId" clId="{41F11CCB-E527-4D38-9067-AAFB0A2572A0}" dt="2022-03-18T18:17:37.138" v="9" actId="26606"/>
          <ac:spMkLst>
            <pc:docMk/>
            <pc:sldMk cId="24296097" sldId="256"/>
            <ac:spMk id="12" creationId="{2A0E4E09-FC02-4ADC-951A-3FFA90B6FE39}"/>
          </ac:spMkLst>
        </pc:spChg>
        <pc:spChg chg="add del">
          <ac:chgData name="Shokhida Sapozhnikova" userId="5d84c6743d1b2480" providerId="LiveId" clId="{41F11CCB-E527-4D38-9067-AAFB0A2572A0}" dt="2022-03-18T18:17:37.138" v="9" actId="26606"/>
          <ac:spMkLst>
            <pc:docMk/>
            <pc:sldMk cId="24296097" sldId="256"/>
            <ac:spMk id="14" creationId="{9453FF84-60C1-4EA8-B49B-1B8C2D0C589F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19" creationId="{489B7BFD-8F45-4093-AD9C-91B15B0503D9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21" creationId="{D9DFE8A5-DCEC-4A43-B613-D62AC8C5734F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23" creationId="{28169967-F1A4-4EE8-A07F-DD064C05A974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25" creationId="{26B7664A-BE61-4A65-B937-A31E08B8B9AD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27" creationId="{279CAF82-0ECF-42BE-8F37-F71941E5D410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29" creationId="{CD08DEF0-DEFD-4BD6-BCF3-12E1C32E7B8B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38" creationId="{033BC44A-0661-43B4-9C14-FD5963C226AE}"/>
          </ac:spMkLst>
        </pc:spChg>
        <pc:spChg chg="add del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40" creationId="{AFD0A328-1739-4303-94E8-A87D5F4D05C0}"/>
          </ac:spMkLst>
        </pc:spChg>
        <pc:spChg chg="add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45" creationId="{D3B67387-E1AF-4422-A3BE-470F36AAD919}"/>
          </ac:spMkLst>
        </pc:spChg>
        <pc:spChg chg="add">
          <ac:chgData name="Shokhida Sapozhnikova" userId="5d84c6743d1b2480" providerId="LiveId" clId="{41F11CCB-E527-4D38-9067-AAFB0A2572A0}" dt="2022-03-18T18:18:49.217" v="13" actId="26606"/>
          <ac:spMkLst>
            <pc:docMk/>
            <pc:sldMk cId="24296097" sldId="256"/>
            <ac:spMk id="47" creationId="{BFDB170C-F1C9-479A-B799-7374CFFFF7E1}"/>
          </ac:spMkLst>
        </pc:spChg>
        <pc:grpChg chg="add del">
          <ac:chgData name="Shokhida Sapozhnikova" userId="5d84c6743d1b2480" providerId="LiveId" clId="{41F11CCB-E527-4D38-9067-AAFB0A2572A0}" dt="2022-03-18T18:18:49.217" v="13" actId="26606"/>
          <ac:grpSpMkLst>
            <pc:docMk/>
            <pc:sldMk cId="24296097" sldId="256"/>
            <ac:grpSpMk id="31" creationId="{FB9739EB-7F66-433D-841F-AB3CD18700B7}"/>
          </ac:grpSpMkLst>
        </pc:grpChg>
        <pc:picChg chg="add mod">
          <ac:chgData name="Shokhida Sapozhnikova" userId="5d84c6743d1b2480" providerId="LiveId" clId="{41F11CCB-E527-4D38-9067-AAFB0A2572A0}" dt="2022-03-18T18:18:49.217" v="13" actId="26606"/>
          <ac:picMkLst>
            <pc:docMk/>
            <pc:sldMk cId="24296097" sldId="256"/>
            <ac:picMk id="5" creationId="{3D3950CC-A3A7-4DB0-9C7F-CC4D601CA26B}"/>
          </ac:picMkLst>
        </pc:picChg>
        <pc:picChg chg="add mod ord">
          <ac:chgData name="Shokhida Sapozhnikova" userId="5d84c6743d1b2480" providerId="LiveId" clId="{41F11CCB-E527-4D38-9067-AAFB0A2572A0}" dt="2022-03-18T18:18:49.217" v="13" actId="26606"/>
          <ac:picMkLst>
            <pc:docMk/>
            <pc:sldMk cId="24296097" sldId="256"/>
            <ac:picMk id="7" creationId="{D6E7B0F4-03C0-46CC-B0A5-B38154127EFD}"/>
          </ac:picMkLst>
        </pc:picChg>
        <pc:picChg chg="add mod">
          <ac:chgData name="Shokhida Sapozhnikova" userId="5d84c6743d1b2480" providerId="LiveId" clId="{41F11CCB-E527-4D38-9067-AAFB0A2572A0}" dt="2022-03-18T18:18:49.217" v="13" actId="26606"/>
          <ac:picMkLst>
            <pc:docMk/>
            <pc:sldMk cId="24296097" sldId="256"/>
            <ac:picMk id="9" creationId="{64E8E776-5C02-4036-9320-D928CF00D060}"/>
          </ac:picMkLst>
        </pc:picChg>
      </pc:sldChg>
      <pc:sldChg chg="addSp delSp modSp new del mod setBg setClrOvrMap">
        <pc:chgData name="Shokhida Sapozhnikova" userId="5d84c6743d1b2480" providerId="LiveId" clId="{41F11CCB-E527-4D38-9067-AAFB0A2572A0}" dt="2022-03-18T18:36:58.583" v="103" actId="2696"/>
        <pc:sldMkLst>
          <pc:docMk/>
          <pc:sldMk cId="283212688" sldId="257"/>
        </pc:sldMkLst>
        <pc:spChg chg="mod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2" creationId="{1594F51D-74B6-427E-9DDF-C71EA507D079}"/>
          </ac:spMkLst>
        </pc:spChg>
        <pc:spChg chg="del">
          <ac:chgData name="Shokhida Sapozhnikova" userId="5d84c6743d1b2480" providerId="LiveId" clId="{41F11CCB-E527-4D38-9067-AAFB0A2572A0}" dt="2022-03-18T18:26:15.095" v="51"/>
          <ac:spMkLst>
            <pc:docMk/>
            <pc:sldMk cId="283212688" sldId="257"/>
            <ac:spMk id="3" creationId="{1FA4F8A3-02E7-4F75-AD14-C279A0A2DBF5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10" creationId="{2151139A-886F-4B97-8815-729AD3831BBD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12" creationId="{AB5E08C4-8CDD-4623-A5B8-E998C6DEE3B7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14" creationId="{AFFC87AC-C919-4FE5-BAC3-39509E001152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16" creationId="{7D0659F6-0853-468D-B1B2-44FDBE98B80F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18" creationId="{15F33878-D502-4FFA-8ACE-F2AECDB2A23F}"/>
          </ac:spMkLst>
        </pc:spChg>
        <pc:spChg chg="add del">
          <ac:chgData name="Shokhida Sapozhnikova" userId="5d84c6743d1b2480" providerId="LiveId" clId="{41F11CCB-E527-4D38-9067-AAFB0A2572A0}" dt="2022-03-18T18:31:49.203" v="64" actId="26606"/>
          <ac:spMkLst>
            <pc:docMk/>
            <pc:sldMk cId="283212688" sldId="257"/>
            <ac:spMk id="20" creationId="{977ACDD7-882D-4B81-A213-84C82B96B01E}"/>
          </ac:spMkLst>
        </pc:spChg>
        <pc:spChg chg="add del">
          <ac:chgData name="Shokhida Sapozhnikova" userId="5d84c6743d1b2480" providerId="LiveId" clId="{41F11CCB-E527-4D38-9067-AAFB0A2572A0}" dt="2022-03-18T18:30:03.096" v="61" actId="26606"/>
          <ac:spMkLst>
            <pc:docMk/>
            <pc:sldMk cId="283212688" sldId="257"/>
            <ac:spMk id="24" creationId="{431E3B71-F181-2DE4-5726-970F4710877C}"/>
          </ac:spMkLst>
        </pc:spChg>
        <pc:spChg chg="add del">
          <ac:chgData name="Shokhida Sapozhnikova" userId="5d84c6743d1b2480" providerId="LiveId" clId="{41F11CCB-E527-4D38-9067-AAFB0A2572A0}" dt="2022-03-18T18:30:03.096" v="61" actId="26606"/>
          <ac:spMkLst>
            <pc:docMk/>
            <pc:sldMk cId="283212688" sldId="257"/>
            <ac:spMk id="27" creationId="{4C3A44BB-E01C-4AA8-B2C8-32FC346D2ED7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29" creationId="{F98F79A4-A6C7-4101-B1E9-27E05CB7CFA0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0" creationId="{5A0118C5-4F8D-4CF4-BADD-53FEACC6C42A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1" creationId="{79AFCB35-9C04-4524-A0B1-57FF6865D013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2" creationId="{7C6D9B2C-C257-80CB-1583-C4E3BD0525E1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3" creationId="{D11AD2AD-0BA0-4DD3-8EEA-84686A0E718C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5" creationId="{59463AC4-F96D-4507-9EE0-A831B7910271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7" creationId="{9E5C5460-229E-46C8-A712-CC317985420F}"/>
          </ac:spMkLst>
        </pc:spChg>
        <pc:spChg chg="add del">
          <ac:chgData name="Shokhida Sapozhnikova" userId="5d84c6743d1b2480" providerId="LiveId" clId="{41F11CCB-E527-4D38-9067-AAFB0A2572A0}" dt="2022-03-18T18:31:49.172" v="63" actId="26606"/>
          <ac:spMkLst>
            <pc:docMk/>
            <pc:sldMk cId="283212688" sldId="257"/>
            <ac:spMk id="39" creationId="{FC3ABE8C-1C72-4141-BADF-DD681176459A}"/>
          </ac:spMkLst>
        </pc:spChg>
        <pc:spChg chg="add del">
          <ac:chgData name="Shokhida Sapozhnikova" userId="5d84c6743d1b2480" providerId="LiveId" clId="{41F11CCB-E527-4D38-9067-AAFB0A2572A0}" dt="2022-03-18T18:35:22.354" v="97" actId="26606"/>
          <ac:spMkLst>
            <pc:docMk/>
            <pc:sldMk cId="283212688" sldId="257"/>
            <ac:spMk id="48" creationId="{2DAA6C16-BF9B-4A3E-BC70-EE6015D4F967}"/>
          </ac:spMkLst>
        </pc:spChg>
        <pc:spChg chg="add del mod">
          <ac:chgData name="Shokhida Sapozhnikova" userId="5d84c6743d1b2480" providerId="LiveId" clId="{41F11CCB-E527-4D38-9067-AAFB0A2572A0}" dt="2022-03-18T18:34:08.266" v="94"/>
          <ac:spMkLst>
            <pc:docMk/>
            <pc:sldMk cId="283212688" sldId="257"/>
            <ac:spMk id="55" creationId="{D5F24205-0867-5495-37E3-A870F77BB986}"/>
          </ac:spMkLst>
        </pc:spChg>
        <pc:spChg chg="add mod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58" creationId="{F532C406-919A-32B3-C773-ED99E402A8C7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61" creationId="{54A709FC-1ADC-45CD-856D-3B1A50C58388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63" creationId="{AE67272E-0E66-4396-9C0C-4E154CCE2052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65" creationId="{BCB8E572-32F0-4C78-B268-2702C859FDB6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67" creationId="{BFC6224A-7B8A-4699-99DC-A6C9CD6171C4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69" creationId="{0611C424-EB44-492D-9C48-78BB0D5DC97F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71" creationId="{59156A24-128C-4054-AAFF-F8CA5BA0E79C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73" creationId="{646E8F12-06B4-4D6B-866C-1743B253C8CE}"/>
          </ac:spMkLst>
        </pc:spChg>
        <pc:spChg chg="add del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75" creationId="{3CC324B9-DFFF-42F1-8D81-AAD42554BDA0}"/>
          </ac:spMkLst>
        </pc:spChg>
        <pc:spChg chg="add del">
          <ac:chgData name="Shokhida Sapozhnikova" userId="5d84c6743d1b2480" providerId="LiveId" clId="{41F11CCB-E527-4D38-9067-AAFB0A2572A0}" dt="2022-03-18T18:36:00.202" v="100" actId="26606"/>
          <ac:spMkLst>
            <pc:docMk/>
            <pc:sldMk cId="283212688" sldId="257"/>
            <ac:spMk id="80" creationId="{FA511026-8542-4AC0-9F06-134A70850B60}"/>
          </ac:spMkLst>
        </pc:spChg>
        <pc:spChg chg="add">
          <ac:chgData name="Shokhida Sapozhnikova" userId="5d84c6743d1b2480" providerId="LiveId" clId="{41F11CCB-E527-4D38-9067-AAFB0A2572A0}" dt="2022-03-18T18:36:00.218" v="101" actId="26606"/>
          <ac:spMkLst>
            <pc:docMk/>
            <pc:sldMk cId="283212688" sldId="257"/>
            <ac:spMk id="82" creationId="{8B4CCFEE-78C3-492E-93EB-649F7548F38A}"/>
          </ac:spMkLst>
        </pc:spChg>
        <pc:grpChg chg="add del">
          <ac:chgData name="Shokhida Sapozhnikova" userId="5d84c6743d1b2480" providerId="LiveId" clId="{41F11CCB-E527-4D38-9067-AAFB0A2572A0}" dt="2022-03-18T18:31:49.172" v="63" actId="26606"/>
          <ac:grpSpMkLst>
            <pc:docMk/>
            <pc:sldMk cId="283212688" sldId="257"/>
            <ac:grpSpMk id="41" creationId="{0C156BF8-7FF7-440F-BE2B-417DFFE8BFA5}"/>
          </ac:grpSpMkLst>
        </pc:grpChg>
        <pc:grpChg chg="add del">
          <ac:chgData name="Shokhida Sapozhnikova" userId="5d84c6743d1b2480" providerId="LiveId" clId="{41F11CCB-E527-4D38-9067-AAFB0A2572A0}" dt="2022-03-18T18:35:22.354" v="97" actId="26606"/>
          <ac:grpSpMkLst>
            <pc:docMk/>
            <pc:sldMk cId="283212688" sldId="257"/>
            <ac:grpSpMk id="49" creationId="{D4C516A3-38C0-4F58-9700-081CB0D1A089}"/>
          </ac:grpSpMkLst>
        </pc:grpChg>
        <pc:picChg chg="add mod ord">
          <ac:chgData name="Shokhida Sapozhnikova" userId="5d84c6743d1b2480" providerId="LiveId" clId="{41F11CCB-E527-4D38-9067-AAFB0A2572A0}" dt="2022-03-18T18:36:00.218" v="101" actId="26606"/>
          <ac:picMkLst>
            <pc:docMk/>
            <pc:sldMk cId="283212688" sldId="257"/>
            <ac:picMk id="4" creationId="{21625379-87EF-4924-9933-E1C26341F02C}"/>
          </ac:picMkLst>
        </pc:picChg>
        <pc:picChg chg="add mod ord">
          <ac:chgData name="Shokhida Sapozhnikova" userId="5d84c6743d1b2480" providerId="LiveId" clId="{41F11CCB-E527-4D38-9067-AAFB0A2572A0}" dt="2022-03-18T18:36:00.218" v="101" actId="26606"/>
          <ac:picMkLst>
            <pc:docMk/>
            <pc:sldMk cId="283212688" sldId="257"/>
            <ac:picMk id="5" creationId="{79419E72-75A3-45EE-8094-CC553BDDC611}"/>
          </ac:picMkLst>
        </pc:picChg>
        <pc:picChg chg="add mod ord">
          <ac:chgData name="Shokhida Sapozhnikova" userId="5d84c6743d1b2480" providerId="LiveId" clId="{41F11CCB-E527-4D38-9067-AAFB0A2572A0}" dt="2022-03-18T18:36:00.218" v="101" actId="26606"/>
          <ac:picMkLst>
            <pc:docMk/>
            <pc:sldMk cId="283212688" sldId="257"/>
            <ac:picMk id="7" creationId="{471D9CD6-5A9A-499F-8BB3-5A364FC80EE2}"/>
          </ac:picMkLst>
        </pc:picChg>
        <pc:picChg chg="add mod ord">
          <ac:chgData name="Shokhida Sapozhnikova" userId="5d84c6743d1b2480" providerId="LiveId" clId="{41F11CCB-E527-4D38-9067-AAFB0A2572A0}" dt="2022-03-18T18:36:00.218" v="101" actId="26606"/>
          <ac:picMkLst>
            <pc:docMk/>
            <pc:sldMk cId="283212688" sldId="257"/>
            <ac:picMk id="9" creationId="{B1B83E52-48A1-40AA-81B5-F330AE877CC9}"/>
          </ac:picMkLst>
        </pc:picChg>
      </pc:sldChg>
      <pc:sldChg chg="addSp delSp modSp new mod setBg">
        <pc:chgData name="Shokhida Sapozhnikova" userId="5d84c6743d1b2480" providerId="LiveId" clId="{41F11CCB-E527-4D38-9067-AAFB0A2572A0}" dt="2022-03-18T19:16:59.878" v="1454" actId="1076"/>
        <pc:sldMkLst>
          <pc:docMk/>
          <pc:sldMk cId="3819691826" sldId="258"/>
        </pc:sldMkLst>
        <pc:spChg chg="mod">
          <ac:chgData name="Shokhida Sapozhnikova" userId="5d84c6743d1b2480" providerId="LiveId" clId="{41F11CCB-E527-4D38-9067-AAFB0A2572A0}" dt="2022-03-18T18:41:44.488" v="162" actId="1076"/>
          <ac:spMkLst>
            <pc:docMk/>
            <pc:sldMk cId="3819691826" sldId="258"/>
            <ac:spMk id="2" creationId="{D303C979-9A8A-4D70-A92A-FB097A1ED13C}"/>
          </ac:spMkLst>
        </pc:spChg>
        <pc:spChg chg="del">
          <ac:chgData name="Shokhida Sapozhnikova" userId="5d84c6743d1b2480" providerId="LiveId" clId="{41F11CCB-E527-4D38-9067-AAFB0A2572A0}" dt="2022-03-18T18:37:18.903" v="104"/>
          <ac:spMkLst>
            <pc:docMk/>
            <pc:sldMk cId="3819691826" sldId="258"/>
            <ac:spMk id="3" creationId="{44AB02C5-927D-40E8-90D1-62C946A60A4B}"/>
          </ac:spMkLst>
        </pc:spChg>
        <pc:spChg chg="add del">
          <ac:chgData name="Shokhida Sapozhnikova" userId="5d84c6743d1b2480" providerId="LiveId" clId="{41F11CCB-E527-4D38-9067-AAFB0A2572A0}" dt="2022-03-18T18:37:52.669" v="108"/>
          <ac:spMkLst>
            <pc:docMk/>
            <pc:sldMk cId="3819691826" sldId="258"/>
            <ac:spMk id="9" creationId="{9E348F54-E004-6DE8-E781-60D86B0887B5}"/>
          </ac:spMkLst>
        </pc:spChg>
        <pc:spChg chg="add del">
          <ac:chgData name="Shokhida Sapozhnikova" userId="5d84c6743d1b2480" providerId="LiveId" clId="{41F11CCB-E527-4D38-9067-AAFB0A2572A0}" dt="2022-03-18T18:39:29.608" v="132" actId="26606"/>
          <ac:spMkLst>
            <pc:docMk/>
            <pc:sldMk cId="3819691826" sldId="258"/>
            <ac:spMk id="12" creationId="{E8A8EAB8-D2FF-444D-B34B-7D32F106AD0E}"/>
          </ac:spMkLst>
        </pc:spChg>
        <pc:spChg chg="add del">
          <ac:chgData name="Shokhida Sapozhnikova" userId="5d84c6743d1b2480" providerId="LiveId" clId="{41F11CCB-E527-4D38-9067-AAFB0A2572A0}" dt="2022-03-18T18:39:29.608" v="132" actId="26606"/>
          <ac:spMkLst>
            <pc:docMk/>
            <pc:sldMk cId="3819691826" sldId="258"/>
            <ac:spMk id="14" creationId="{9DD005C1-8C51-42D6-9BEE-B9B83849743D}"/>
          </ac:spMkLst>
        </pc:spChg>
        <pc:spChg chg="add del">
          <ac:chgData name="Shokhida Sapozhnikova" userId="5d84c6743d1b2480" providerId="LiveId" clId="{41F11CCB-E527-4D38-9067-AAFB0A2572A0}" dt="2022-03-18T18:39:29.608" v="132" actId="26606"/>
          <ac:spMkLst>
            <pc:docMk/>
            <pc:sldMk cId="3819691826" sldId="258"/>
            <ac:spMk id="16" creationId="{C61F2F60-14E3-4196-B7CE-175E46F04481}"/>
          </ac:spMkLst>
        </pc:spChg>
        <pc:spChg chg="add del mod">
          <ac:chgData name="Shokhida Sapozhnikova" userId="5d84c6743d1b2480" providerId="LiveId" clId="{41F11CCB-E527-4D38-9067-AAFB0A2572A0}" dt="2022-03-18T18:41:41.150" v="161" actId="478"/>
          <ac:spMkLst>
            <pc:docMk/>
            <pc:sldMk cId="3819691826" sldId="258"/>
            <ac:spMk id="20" creationId="{D4A8686A-6C5C-59B2-26BB-166BEBF0644D}"/>
          </ac:spMkLst>
        </pc:spChg>
        <pc:spChg chg="add del">
          <ac:chgData name="Shokhida Sapozhnikova" userId="5d84c6743d1b2480" providerId="LiveId" clId="{41F11CCB-E527-4D38-9067-AAFB0A2572A0}" dt="2022-03-18T18:40:27.706" v="139" actId="26606"/>
          <ac:spMkLst>
            <pc:docMk/>
            <pc:sldMk cId="3819691826" sldId="258"/>
            <ac:spMk id="23" creationId="{B3202F39-4B2C-4FDB-ADD6-6E3B924B2D86}"/>
          </ac:spMkLst>
        </pc:spChg>
        <pc:spChg chg="add del">
          <ac:chgData name="Shokhida Sapozhnikova" userId="5d84c6743d1b2480" providerId="LiveId" clId="{41F11CCB-E527-4D38-9067-AAFB0A2572A0}" dt="2022-03-18T18:40:27.706" v="139" actId="26606"/>
          <ac:spMkLst>
            <pc:docMk/>
            <pc:sldMk cId="3819691826" sldId="258"/>
            <ac:spMk id="25" creationId="{D22F865C-4A0C-4B26-9B15-152ED3B54D85}"/>
          </ac:spMkLst>
        </pc:spChg>
        <pc:spChg chg="add del">
          <ac:chgData name="Shokhida Sapozhnikova" userId="5d84c6743d1b2480" providerId="LiveId" clId="{41F11CCB-E527-4D38-9067-AAFB0A2572A0}" dt="2022-03-18T18:40:27.706" v="139" actId="26606"/>
          <ac:spMkLst>
            <pc:docMk/>
            <pc:sldMk cId="3819691826" sldId="258"/>
            <ac:spMk id="27" creationId="{9E997B44-8C0A-4A48-A396-4F8707F83A71}"/>
          </ac:spMkLst>
        </pc:spChg>
        <pc:spChg chg="add del">
          <ac:chgData name="Shokhida Sapozhnikova" userId="5d84c6743d1b2480" providerId="LiveId" clId="{41F11CCB-E527-4D38-9067-AAFB0A2572A0}" dt="2022-03-18T18:40:27.689" v="138" actId="26606"/>
          <ac:spMkLst>
            <pc:docMk/>
            <pc:sldMk cId="3819691826" sldId="258"/>
            <ac:spMk id="32" creationId="{9A4F1347-8CC2-4724-B8C0-29030ECE1DF4}"/>
          </ac:spMkLst>
        </pc:spChg>
        <pc:spChg chg="add del">
          <ac:chgData name="Shokhida Sapozhnikova" userId="5d84c6743d1b2480" providerId="LiveId" clId="{41F11CCB-E527-4D38-9067-AAFB0A2572A0}" dt="2022-03-18T18:40:27.689" v="138" actId="26606"/>
          <ac:spMkLst>
            <pc:docMk/>
            <pc:sldMk cId="3819691826" sldId="258"/>
            <ac:spMk id="34" creationId="{32F4D216-10B7-4DCA-A0A1-068E9E32F4F2}"/>
          </ac:spMkLst>
        </pc:spChg>
        <pc:spChg chg="add">
          <ac:chgData name="Shokhida Sapozhnikova" userId="5d84c6743d1b2480" providerId="LiveId" clId="{41F11CCB-E527-4D38-9067-AAFB0A2572A0}" dt="2022-03-18T18:40:27.706" v="139" actId="26606"/>
          <ac:spMkLst>
            <pc:docMk/>
            <pc:sldMk cId="3819691826" sldId="258"/>
            <ac:spMk id="41" creationId="{2DAA6C16-BF9B-4A3E-BC70-EE6015D4F967}"/>
          </ac:spMkLst>
        </pc:spChg>
        <pc:grpChg chg="add">
          <ac:chgData name="Shokhida Sapozhnikova" userId="5d84c6743d1b2480" providerId="LiveId" clId="{41F11CCB-E527-4D38-9067-AAFB0A2572A0}" dt="2022-03-18T18:40:27.706" v="139" actId="26606"/>
          <ac:grpSpMkLst>
            <pc:docMk/>
            <pc:sldMk cId="3819691826" sldId="258"/>
            <ac:grpSpMk id="42" creationId="{D4C516A3-38C0-4F58-9700-081CB0D1A089}"/>
          </ac:grpSpMkLst>
        </pc:grpChg>
        <pc:picChg chg="add mod">
          <ac:chgData name="Shokhida Sapozhnikova" userId="5d84c6743d1b2480" providerId="LiveId" clId="{41F11CCB-E527-4D38-9067-AAFB0A2572A0}" dt="2022-03-18T19:16:59.878" v="1454" actId="1076"/>
          <ac:picMkLst>
            <pc:docMk/>
            <pc:sldMk cId="3819691826" sldId="258"/>
            <ac:picMk id="4" creationId="{9FBB0BA2-A171-4B83-93FB-4066E217E8C0}"/>
          </ac:picMkLst>
        </pc:picChg>
        <pc:picChg chg="add mod ord">
          <ac:chgData name="Shokhida Sapozhnikova" userId="5d84c6743d1b2480" providerId="LiveId" clId="{41F11CCB-E527-4D38-9067-AAFB0A2572A0}" dt="2022-03-18T18:40:55.444" v="150" actId="14100"/>
          <ac:picMkLst>
            <pc:docMk/>
            <pc:sldMk cId="3819691826" sldId="258"/>
            <ac:picMk id="5" creationId="{F1B8A77D-B3F9-4D69-8AE3-5CEC53D4A146}"/>
          </ac:picMkLst>
        </pc:picChg>
        <pc:picChg chg="add mod ord">
          <ac:chgData name="Shokhida Sapozhnikova" userId="5d84c6743d1b2480" providerId="LiveId" clId="{41F11CCB-E527-4D38-9067-AAFB0A2572A0}" dt="2022-03-18T18:41:13.939" v="156" actId="1076"/>
          <ac:picMkLst>
            <pc:docMk/>
            <pc:sldMk cId="3819691826" sldId="258"/>
            <ac:picMk id="7" creationId="{B2C95876-999F-4C90-8E48-DBA7D1144CD9}"/>
          </ac:picMkLst>
        </pc:picChg>
        <pc:picChg chg="add del mod ord">
          <ac:chgData name="Shokhida Sapozhnikova" userId="5d84c6743d1b2480" providerId="LiveId" clId="{41F11CCB-E527-4D38-9067-AAFB0A2572A0}" dt="2022-03-18T19:16:25.487" v="1445" actId="478"/>
          <ac:picMkLst>
            <pc:docMk/>
            <pc:sldMk cId="3819691826" sldId="258"/>
            <ac:picMk id="10" creationId="{A875637F-F113-4770-BA08-C45376E0B1C9}"/>
          </ac:picMkLst>
        </pc:picChg>
        <pc:picChg chg="add del mod">
          <ac:chgData name="Shokhida Sapozhnikova" userId="5d84c6743d1b2480" providerId="LiveId" clId="{41F11CCB-E527-4D38-9067-AAFB0A2572A0}" dt="2022-03-18T19:16:27.037" v="1446" actId="478"/>
          <ac:picMkLst>
            <pc:docMk/>
            <pc:sldMk cId="3819691826" sldId="258"/>
            <ac:picMk id="13" creationId="{5BC5C875-6856-416B-8CF6-FF3C38F5E38B}"/>
          </ac:picMkLst>
        </pc:picChg>
      </pc:sldChg>
      <pc:sldChg chg="addSp delSp modSp new mod setBg setClrOvrMap">
        <pc:chgData name="Shokhida Sapozhnikova" userId="5d84c6743d1b2480" providerId="LiveId" clId="{41F11CCB-E527-4D38-9067-AAFB0A2572A0}" dt="2022-03-18T18:44:23.722" v="178" actId="113"/>
        <pc:sldMkLst>
          <pc:docMk/>
          <pc:sldMk cId="1119318634" sldId="259"/>
        </pc:sldMkLst>
        <pc:spChg chg="mod">
          <ac:chgData name="Shokhida Sapozhnikova" userId="5d84c6743d1b2480" providerId="LiveId" clId="{41F11CCB-E527-4D38-9067-AAFB0A2572A0}" dt="2022-03-18T18:44:23.722" v="178" actId="113"/>
          <ac:spMkLst>
            <pc:docMk/>
            <pc:sldMk cId="1119318634" sldId="259"/>
            <ac:spMk id="2" creationId="{3E782E39-D6B7-4FA5-886F-ED8532EC6206}"/>
          </ac:spMkLst>
        </pc:spChg>
        <pc:spChg chg="del">
          <ac:chgData name="Shokhida Sapozhnikova" userId="5d84c6743d1b2480" providerId="LiveId" clId="{41F11CCB-E527-4D38-9067-AAFB0A2572A0}" dt="2022-03-18T18:43:05.890" v="169"/>
          <ac:spMkLst>
            <pc:docMk/>
            <pc:sldMk cId="1119318634" sldId="259"/>
            <ac:spMk id="3" creationId="{DDB78CFD-EC1F-4118-902F-86E6FEA7760A}"/>
          </ac:spMkLst>
        </pc:spChg>
        <pc:spChg chg="add del">
          <ac:chgData name="Shokhida Sapozhnikova" userId="5d84c6743d1b2480" providerId="LiveId" clId="{41F11CCB-E527-4D38-9067-AAFB0A2572A0}" dt="2022-03-18T18:44:00.824" v="174" actId="26606"/>
          <ac:spMkLst>
            <pc:docMk/>
            <pc:sldMk cId="1119318634" sldId="259"/>
            <ac:spMk id="12" creationId="{022BDE4A-8A20-4A69-9C5A-581C82036A4D}"/>
          </ac:spMkLst>
        </pc:spChg>
        <pc:spChg chg="add del">
          <ac:chgData name="Shokhida Sapozhnikova" userId="5d84c6743d1b2480" providerId="LiveId" clId="{41F11CCB-E527-4D38-9067-AAFB0A2572A0}" dt="2022-03-18T18:44:07.352" v="175" actId="478"/>
          <ac:spMkLst>
            <pc:docMk/>
            <pc:sldMk cId="1119318634" sldId="259"/>
            <ac:spMk id="16" creationId="{C816B225-E0F3-D0FA-1496-32A97F83B0A3}"/>
          </ac:spMkLst>
        </pc:spChg>
        <pc:spChg chg="add">
          <ac:chgData name="Shokhida Sapozhnikova" userId="5d84c6743d1b2480" providerId="LiveId" clId="{41F11CCB-E527-4D38-9067-AAFB0A2572A0}" dt="2022-03-18T18:44:00.824" v="174" actId="26606"/>
          <ac:spMkLst>
            <pc:docMk/>
            <pc:sldMk cId="1119318634" sldId="259"/>
            <ac:spMk id="19" creationId="{A3BAF07C-C39E-42EB-BB22-8D46691D9735}"/>
          </ac:spMkLst>
        </pc:spChg>
        <pc:grpChg chg="add">
          <ac:chgData name="Shokhida Sapozhnikova" userId="5d84c6743d1b2480" providerId="LiveId" clId="{41F11CCB-E527-4D38-9067-AAFB0A2572A0}" dt="2022-03-18T18:44:00.824" v="174" actId="26606"/>
          <ac:grpSpMkLst>
            <pc:docMk/>
            <pc:sldMk cId="1119318634" sldId="259"/>
            <ac:grpSpMk id="21" creationId="{D8E9CF54-0466-4261-9E62-0249E60E1886}"/>
          </ac:grpSpMkLst>
        </pc:grpChg>
        <pc:picChg chg="add mod">
          <ac:chgData name="Shokhida Sapozhnikova" userId="5d84c6743d1b2480" providerId="LiveId" clId="{41F11CCB-E527-4D38-9067-AAFB0A2572A0}" dt="2022-03-18T18:44:00.824" v="174" actId="26606"/>
          <ac:picMkLst>
            <pc:docMk/>
            <pc:sldMk cId="1119318634" sldId="259"/>
            <ac:picMk id="5" creationId="{60AC9DA9-03DA-49CE-842B-2AABFFC06356}"/>
          </ac:picMkLst>
        </pc:picChg>
        <pc:picChg chg="add mod">
          <ac:chgData name="Shokhida Sapozhnikova" userId="5d84c6743d1b2480" providerId="LiveId" clId="{41F11CCB-E527-4D38-9067-AAFB0A2572A0}" dt="2022-03-18T18:44:00.824" v="174" actId="26606"/>
          <ac:picMkLst>
            <pc:docMk/>
            <pc:sldMk cId="1119318634" sldId="259"/>
            <ac:picMk id="7" creationId="{AC87C87C-C0D5-4980-B5D3-8DB056B85E57}"/>
          </ac:picMkLst>
        </pc:picChg>
        <pc:picChg chg="add del mod">
          <ac:chgData name="Shokhida Sapozhnikova" userId="5d84c6743d1b2480" providerId="LiveId" clId="{41F11CCB-E527-4D38-9067-AAFB0A2572A0}" dt="2022-03-18T18:43:52.559" v="173" actId="478"/>
          <ac:picMkLst>
            <pc:docMk/>
            <pc:sldMk cId="1119318634" sldId="259"/>
            <ac:picMk id="9" creationId="{98422FE4-0479-49F5-A07C-2129A4F25DEF}"/>
          </ac:picMkLst>
        </pc:picChg>
      </pc:sldChg>
      <pc:sldChg chg="addSp delSp modSp new mod setBg">
        <pc:chgData name="Shokhida Sapozhnikova" userId="5d84c6743d1b2480" providerId="LiveId" clId="{41F11CCB-E527-4D38-9067-AAFB0A2572A0}" dt="2022-03-18T18:47:03.534" v="195" actId="478"/>
        <pc:sldMkLst>
          <pc:docMk/>
          <pc:sldMk cId="1458301039" sldId="260"/>
        </pc:sldMkLst>
        <pc:spChg chg="del mod">
          <ac:chgData name="Shokhida Sapozhnikova" userId="5d84c6743d1b2480" providerId="LiveId" clId="{41F11CCB-E527-4D38-9067-AAFB0A2572A0}" dt="2022-03-18T18:47:03.534" v="195" actId="478"/>
          <ac:spMkLst>
            <pc:docMk/>
            <pc:sldMk cId="1458301039" sldId="260"/>
            <ac:spMk id="2" creationId="{D3D32725-4D89-4A16-9215-60E8CC4926C1}"/>
          </ac:spMkLst>
        </pc:spChg>
        <pc:spChg chg="del">
          <ac:chgData name="Shokhida Sapozhnikova" userId="5d84c6743d1b2480" providerId="LiveId" clId="{41F11CCB-E527-4D38-9067-AAFB0A2572A0}" dt="2022-03-18T18:45:28.925" v="180"/>
          <ac:spMkLst>
            <pc:docMk/>
            <pc:sldMk cId="1458301039" sldId="260"/>
            <ac:spMk id="3" creationId="{0B5B788C-673F-4607-8827-48918ECC0FE8}"/>
          </ac:spMkLst>
        </pc:spChg>
        <pc:spChg chg="add del">
          <ac:chgData name="Shokhida Sapozhnikova" userId="5d84c6743d1b2480" providerId="LiveId" clId="{41F11CCB-E527-4D38-9067-AAFB0A2572A0}" dt="2022-03-18T18:46:01.551" v="191" actId="478"/>
          <ac:spMkLst>
            <pc:docMk/>
            <pc:sldMk cId="1458301039" sldId="260"/>
            <ac:spMk id="13" creationId="{ECE4441A-613E-6052-69DE-BE8DFABC8D8F}"/>
          </ac:spMkLst>
        </pc:spChg>
        <pc:spChg chg="add del">
          <ac:chgData name="Shokhida Sapozhnikova" userId="5d84c6743d1b2480" providerId="LiveId" clId="{41F11CCB-E527-4D38-9067-AAFB0A2572A0}" dt="2022-03-18T18:46:55.791" v="194" actId="26606"/>
          <ac:spMkLst>
            <pc:docMk/>
            <pc:sldMk cId="1458301039" sldId="260"/>
            <ac:spMk id="16" creationId="{9A42C7B2-7BD6-433A-95AB-5AA4F44B5819}"/>
          </ac:spMkLst>
        </pc:spChg>
        <pc:spChg chg="add del">
          <ac:chgData name="Shokhida Sapozhnikova" userId="5d84c6743d1b2480" providerId="LiveId" clId="{41F11CCB-E527-4D38-9067-AAFB0A2572A0}" dt="2022-03-18T18:46:55.791" v="194" actId="26606"/>
          <ac:spMkLst>
            <pc:docMk/>
            <pc:sldMk cId="1458301039" sldId="260"/>
            <ac:spMk id="18" creationId="{0ADDB668-2CA4-4D2B-9C34-3487CA330BA8}"/>
          </ac:spMkLst>
        </pc:spChg>
        <pc:spChg chg="add del">
          <ac:chgData name="Shokhida Sapozhnikova" userId="5d84c6743d1b2480" providerId="LiveId" clId="{41F11CCB-E527-4D38-9067-AAFB0A2572A0}" dt="2022-03-18T18:46:55.791" v="194" actId="26606"/>
          <ac:spMkLst>
            <pc:docMk/>
            <pc:sldMk cId="1458301039" sldId="260"/>
            <ac:spMk id="20" creationId="{2568BC19-F052-4108-93E1-6A3D1DEC072F}"/>
          </ac:spMkLst>
        </pc:spChg>
        <pc:spChg chg="add del">
          <ac:chgData name="Shokhida Sapozhnikova" userId="5d84c6743d1b2480" providerId="LiveId" clId="{41F11CCB-E527-4D38-9067-AAFB0A2572A0}" dt="2022-03-18T18:46:55.791" v="194" actId="26606"/>
          <ac:spMkLst>
            <pc:docMk/>
            <pc:sldMk cId="1458301039" sldId="260"/>
            <ac:spMk id="22" creationId="{D5FD337D-4D6B-4C8B-B6F5-121097E09881}"/>
          </ac:spMkLst>
        </pc:spChg>
        <pc:spChg chg="add">
          <ac:chgData name="Shokhida Sapozhnikova" userId="5d84c6743d1b2480" providerId="LiveId" clId="{41F11CCB-E527-4D38-9067-AAFB0A2572A0}" dt="2022-03-18T18:46:55.791" v="194" actId="26606"/>
          <ac:spMkLst>
            <pc:docMk/>
            <pc:sldMk cId="1458301039" sldId="260"/>
            <ac:spMk id="27" creationId="{439BCA50-5C8B-4034-853C-B29176644ED3}"/>
          </ac:spMkLst>
        </pc:spChg>
        <pc:grpChg chg="add">
          <ac:chgData name="Shokhida Sapozhnikova" userId="5d84c6743d1b2480" providerId="LiveId" clId="{41F11CCB-E527-4D38-9067-AAFB0A2572A0}" dt="2022-03-18T18:46:55.791" v="194" actId="26606"/>
          <ac:grpSpMkLst>
            <pc:docMk/>
            <pc:sldMk cId="1458301039" sldId="260"/>
            <ac:grpSpMk id="29" creationId="{CB018903-3549-4A3B-A9DF-B26757CAA9C6}"/>
          </ac:grpSpMkLst>
        </pc:grpChg>
        <pc:picChg chg="add mod">
          <ac:chgData name="Shokhida Sapozhnikova" userId="5d84c6743d1b2480" providerId="LiveId" clId="{41F11CCB-E527-4D38-9067-AAFB0A2572A0}" dt="2022-03-18T18:46:55.791" v="194" actId="26606"/>
          <ac:picMkLst>
            <pc:docMk/>
            <pc:sldMk cId="1458301039" sldId="260"/>
            <ac:picMk id="5" creationId="{83BEEAC3-CB78-4C04-880C-185D10CD8111}"/>
          </ac:picMkLst>
        </pc:picChg>
        <pc:picChg chg="add mod">
          <ac:chgData name="Shokhida Sapozhnikova" userId="5d84c6743d1b2480" providerId="LiveId" clId="{41F11CCB-E527-4D38-9067-AAFB0A2572A0}" dt="2022-03-18T18:46:55.791" v="194" actId="26606"/>
          <ac:picMkLst>
            <pc:docMk/>
            <pc:sldMk cId="1458301039" sldId="260"/>
            <ac:picMk id="7" creationId="{9DAB3978-9122-4FF6-90FC-346A6696E2D6}"/>
          </ac:picMkLst>
        </pc:picChg>
        <pc:picChg chg="add del mod ord">
          <ac:chgData name="Shokhida Sapozhnikova" userId="5d84c6743d1b2480" providerId="LiveId" clId="{41F11CCB-E527-4D38-9067-AAFB0A2572A0}" dt="2022-03-18T18:46:55.791" v="194" actId="26606"/>
          <ac:picMkLst>
            <pc:docMk/>
            <pc:sldMk cId="1458301039" sldId="260"/>
            <ac:picMk id="9" creationId="{EFCFA31C-6B11-413F-B1D4-4B554BBABC75}"/>
          </ac:picMkLst>
        </pc:picChg>
      </pc:sldChg>
      <pc:sldChg chg="addSp delSp modSp new mod setBg">
        <pc:chgData name="Shokhida Sapozhnikova" userId="5d84c6743d1b2480" providerId="LiveId" clId="{41F11CCB-E527-4D38-9067-AAFB0A2572A0}" dt="2022-03-18T18:48:52.188" v="220" actId="1076"/>
        <pc:sldMkLst>
          <pc:docMk/>
          <pc:sldMk cId="914438737" sldId="261"/>
        </pc:sldMkLst>
        <pc:spChg chg="mod">
          <ac:chgData name="Shokhida Sapozhnikova" userId="5d84c6743d1b2480" providerId="LiveId" clId="{41F11CCB-E527-4D38-9067-AAFB0A2572A0}" dt="2022-03-18T18:48:52.188" v="220" actId="1076"/>
          <ac:spMkLst>
            <pc:docMk/>
            <pc:sldMk cId="914438737" sldId="261"/>
            <ac:spMk id="2" creationId="{74E01883-62AE-4D83-88D9-8E3FAED336C0}"/>
          </ac:spMkLst>
        </pc:spChg>
        <pc:spChg chg="del">
          <ac:chgData name="Shokhida Sapozhnikova" userId="5d84c6743d1b2480" providerId="LiveId" clId="{41F11CCB-E527-4D38-9067-AAFB0A2572A0}" dt="2022-03-18T18:48:33.013" v="213"/>
          <ac:spMkLst>
            <pc:docMk/>
            <pc:sldMk cId="914438737" sldId="261"/>
            <ac:spMk id="3" creationId="{E95DC502-6D1B-4B63-9706-E11E571F5A3A}"/>
          </ac:spMkLst>
        </pc:spChg>
        <pc:spChg chg="add del">
          <ac:chgData name="Shokhida Sapozhnikova" userId="5d84c6743d1b2480" providerId="LiveId" clId="{41F11CCB-E527-4D38-9067-AAFB0A2572A0}" dt="2022-03-18T18:48:48.667" v="219" actId="478"/>
          <ac:spMkLst>
            <pc:docMk/>
            <pc:sldMk cId="914438737" sldId="261"/>
            <ac:spMk id="11" creationId="{E425D516-6D1D-56B5-C5EC-78A15A3908D9}"/>
          </ac:spMkLst>
        </pc:spChg>
        <pc:spChg chg="add">
          <ac:chgData name="Shokhida Sapozhnikova" userId="5d84c6743d1b2480" providerId="LiveId" clId="{41F11CCB-E527-4D38-9067-AAFB0A2572A0}" dt="2022-03-18T18:48:42.849" v="218" actId="26606"/>
          <ac:spMkLst>
            <pc:docMk/>
            <pc:sldMk cId="914438737" sldId="261"/>
            <ac:spMk id="14" creationId="{2DAA6C16-BF9B-4A3E-BC70-EE6015D4F967}"/>
          </ac:spMkLst>
        </pc:spChg>
        <pc:grpChg chg="add">
          <ac:chgData name="Shokhida Sapozhnikova" userId="5d84c6743d1b2480" providerId="LiveId" clId="{41F11CCB-E527-4D38-9067-AAFB0A2572A0}" dt="2022-03-18T18:48:42.849" v="218" actId="26606"/>
          <ac:grpSpMkLst>
            <pc:docMk/>
            <pc:sldMk cId="914438737" sldId="261"/>
            <ac:grpSpMk id="16" creationId="{A4AE1828-51FD-4AD7-BCF6-9AF5C696CE5D}"/>
          </ac:grpSpMkLst>
        </pc:grpChg>
        <pc:picChg chg="add mod">
          <ac:chgData name="Shokhida Sapozhnikova" userId="5d84c6743d1b2480" providerId="LiveId" clId="{41F11CCB-E527-4D38-9067-AAFB0A2572A0}" dt="2022-03-18T18:48:42.849" v="218" actId="26606"/>
          <ac:picMkLst>
            <pc:docMk/>
            <pc:sldMk cId="914438737" sldId="261"/>
            <ac:picMk id="5" creationId="{1F3BDD60-4437-4EEB-85E9-1ED3FD3C2BFE}"/>
          </ac:picMkLst>
        </pc:picChg>
        <pc:picChg chg="add mod">
          <ac:chgData name="Shokhida Sapozhnikova" userId="5d84c6743d1b2480" providerId="LiveId" clId="{41F11CCB-E527-4D38-9067-AAFB0A2572A0}" dt="2022-03-18T18:48:42.849" v="218" actId="26606"/>
          <ac:picMkLst>
            <pc:docMk/>
            <pc:sldMk cId="914438737" sldId="261"/>
            <ac:picMk id="7" creationId="{786FDD59-0DDC-495C-A577-241D798C5C9C}"/>
          </ac:picMkLst>
        </pc:picChg>
      </pc:sldChg>
      <pc:sldChg chg="addSp delSp modSp new mod setBg addAnim setClrOvrMap">
        <pc:chgData name="Shokhida Sapozhnikova" userId="5d84c6743d1b2480" providerId="LiveId" clId="{41F11CCB-E527-4D38-9067-AAFB0A2572A0}" dt="2022-03-18T19:04:18.816" v="1388" actId="26606"/>
        <pc:sldMkLst>
          <pc:docMk/>
          <pc:sldMk cId="2107580439" sldId="262"/>
        </pc:sldMkLst>
        <pc:spChg chg="mod">
          <ac:chgData name="Shokhida Sapozhnikova" userId="5d84c6743d1b2480" providerId="LiveId" clId="{41F11CCB-E527-4D38-9067-AAFB0A2572A0}" dt="2022-03-18T19:04:18.816" v="1388" actId="26606"/>
          <ac:spMkLst>
            <pc:docMk/>
            <pc:sldMk cId="2107580439" sldId="262"/>
            <ac:spMk id="2" creationId="{0ECCD89D-F3F4-433E-A840-E63541DF72ED}"/>
          </ac:spMkLst>
        </pc:spChg>
        <pc:spChg chg="del">
          <ac:chgData name="Shokhida Sapozhnikova" userId="5d84c6743d1b2480" providerId="LiveId" clId="{41F11CCB-E527-4D38-9067-AAFB0A2572A0}" dt="2022-03-18T18:49:20.629" v="222"/>
          <ac:spMkLst>
            <pc:docMk/>
            <pc:sldMk cId="2107580439" sldId="262"/>
            <ac:spMk id="3" creationId="{DEA5DB46-77CD-4128-AF68-AD038F77E9CD}"/>
          </ac:spMkLst>
        </pc:spChg>
        <pc:spChg chg="add del">
          <ac:chgData name="Shokhida Sapozhnikova" userId="5d84c6743d1b2480" providerId="LiveId" clId="{41F11CCB-E527-4D38-9067-AAFB0A2572A0}" dt="2022-03-18T18:49:35.497" v="228" actId="26606"/>
          <ac:spMkLst>
            <pc:docMk/>
            <pc:sldMk cId="2107580439" sldId="262"/>
            <ac:spMk id="11" creationId="{48F387A0-B99D-BC95-DD34-A6CC54611C60}"/>
          </ac:spMkLst>
        </pc:spChg>
        <pc:spChg chg="add del">
          <ac:chgData name="Shokhida Sapozhnikova" userId="5d84c6743d1b2480" providerId="LiveId" clId="{41F11CCB-E527-4D38-9067-AAFB0A2572A0}" dt="2022-03-18T18:49:35.497" v="228" actId="26606"/>
          <ac:spMkLst>
            <pc:docMk/>
            <pc:sldMk cId="2107580439" sldId="262"/>
            <ac:spMk id="14" creationId="{2DAA6C16-BF9B-4A3E-BC70-EE6015D4F967}"/>
          </ac:spMkLst>
        </pc:spChg>
        <pc:spChg chg="add del">
          <ac:chgData name="Shokhida Sapozhnikova" userId="5d84c6743d1b2480" providerId="LiveId" clId="{41F11CCB-E527-4D38-9067-AAFB0A2572A0}" dt="2022-03-18T18:50:18.960" v="258" actId="26606"/>
          <ac:spMkLst>
            <pc:docMk/>
            <pc:sldMk cId="2107580439" sldId="262"/>
            <ac:spMk id="36" creationId="{A3BAF07C-C39E-42EB-BB22-8D46691D9735}"/>
          </ac:spMkLst>
        </pc:spChg>
        <pc:spChg chg="add del">
          <ac:chgData name="Shokhida Sapozhnikova" userId="5d84c6743d1b2480" providerId="LiveId" clId="{41F11CCB-E527-4D38-9067-AAFB0A2572A0}" dt="2022-03-18T18:49:39.827" v="230" actId="478"/>
          <ac:spMkLst>
            <pc:docMk/>
            <pc:sldMk cId="2107580439" sldId="262"/>
            <ac:spMk id="40" creationId="{E98EA78C-70E0-B10D-CED8-8667C6A6176B}"/>
          </ac:spMkLst>
        </pc:spChg>
        <pc:spChg chg="add del">
          <ac:chgData name="Shokhida Sapozhnikova" userId="5d84c6743d1b2480" providerId="LiveId" clId="{41F11CCB-E527-4D38-9067-AAFB0A2572A0}" dt="2022-03-18T19:04:18.816" v="1388" actId="26606"/>
          <ac:spMkLst>
            <pc:docMk/>
            <pc:sldMk cId="2107580439" sldId="262"/>
            <ac:spMk id="44" creationId="{60B21A5C-062F-46C2-8389-53D40F46AA26}"/>
          </ac:spMkLst>
        </pc:spChg>
        <pc:spChg chg="add del">
          <ac:chgData name="Shokhida Sapozhnikova" userId="5d84c6743d1b2480" providerId="LiveId" clId="{41F11CCB-E527-4D38-9067-AAFB0A2572A0}" dt="2022-03-18T19:04:18.816" v="1388" actId="26606"/>
          <ac:spMkLst>
            <pc:docMk/>
            <pc:sldMk cId="2107580439" sldId="262"/>
            <ac:spMk id="46" creationId="{8A177BCC-4208-4795-8572-4D623BA1E2A0}"/>
          </ac:spMkLst>
        </pc:spChg>
        <pc:spChg chg="add">
          <ac:chgData name="Shokhida Sapozhnikova" userId="5d84c6743d1b2480" providerId="LiveId" clId="{41F11CCB-E527-4D38-9067-AAFB0A2572A0}" dt="2022-03-18T19:04:18.816" v="1388" actId="26606"/>
          <ac:spMkLst>
            <pc:docMk/>
            <pc:sldMk cId="2107580439" sldId="262"/>
            <ac:spMk id="51" creationId="{B26D9126-4D1A-435C-92FD-2EFD34104B27}"/>
          </ac:spMkLst>
        </pc:spChg>
        <pc:spChg chg="add">
          <ac:chgData name="Shokhida Sapozhnikova" userId="5d84c6743d1b2480" providerId="LiveId" clId="{41F11CCB-E527-4D38-9067-AAFB0A2572A0}" dt="2022-03-18T19:04:18.816" v="1388" actId="26606"/>
          <ac:spMkLst>
            <pc:docMk/>
            <pc:sldMk cId="2107580439" sldId="262"/>
            <ac:spMk id="53" creationId="{8A177BCC-4208-4795-8572-4D623BA1E2A0}"/>
          </ac:spMkLst>
        </pc:spChg>
        <pc:grpChg chg="add del">
          <ac:chgData name="Shokhida Sapozhnikova" userId="5d84c6743d1b2480" providerId="LiveId" clId="{41F11CCB-E527-4D38-9067-AAFB0A2572A0}" dt="2022-03-18T18:49:35.497" v="228" actId="26606"/>
          <ac:grpSpMkLst>
            <pc:docMk/>
            <pc:sldMk cId="2107580439" sldId="262"/>
            <ac:grpSpMk id="16" creationId="{A4AE1828-51FD-4AD7-BCF6-9AF5C696CE5D}"/>
          </ac:grpSpMkLst>
        </pc:grpChg>
        <pc:grpChg chg="add del">
          <ac:chgData name="Shokhida Sapozhnikova" userId="5d84c6743d1b2480" providerId="LiveId" clId="{41F11CCB-E527-4D38-9067-AAFB0A2572A0}" dt="2022-03-18T18:50:18.960" v="258" actId="26606"/>
          <ac:grpSpMkLst>
            <pc:docMk/>
            <pc:sldMk cId="2107580439" sldId="262"/>
            <ac:grpSpMk id="37" creationId="{D8E9CF54-0466-4261-9E62-0249E60E1886}"/>
          </ac:grpSpMkLst>
        </pc:grpChg>
        <pc:picChg chg="add mod ord">
          <ac:chgData name="Shokhida Sapozhnikova" userId="5d84c6743d1b2480" providerId="LiveId" clId="{41F11CCB-E527-4D38-9067-AAFB0A2572A0}" dt="2022-03-18T19:04:18.816" v="1388" actId="26606"/>
          <ac:picMkLst>
            <pc:docMk/>
            <pc:sldMk cId="2107580439" sldId="262"/>
            <ac:picMk id="5" creationId="{9792115F-4451-45A8-955A-CE82C32734FA}"/>
          </ac:picMkLst>
        </pc:picChg>
        <pc:picChg chg="add mod ord">
          <ac:chgData name="Shokhida Sapozhnikova" userId="5d84c6743d1b2480" providerId="LiveId" clId="{41F11CCB-E527-4D38-9067-AAFB0A2572A0}" dt="2022-03-18T19:04:18.816" v="1388" actId="26606"/>
          <ac:picMkLst>
            <pc:docMk/>
            <pc:sldMk cId="2107580439" sldId="262"/>
            <ac:picMk id="7" creationId="{31971B68-47CD-41D1-A01D-97FE911B28F3}"/>
          </ac:picMkLst>
        </pc:picChg>
        <pc:picChg chg="add mod">
          <ac:chgData name="Shokhida Sapozhnikova" userId="5d84c6743d1b2480" providerId="LiveId" clId="{41F11CCB-E527-4D38-9067-AAFB0A2572A0}" dt="2022-03-18T19:04:18.816" v="1388" actId="26606"/>
          <ac:picMkLst>
            <pc:docMk/>
            <pc:sldMk cId="2107580439" sldId="262"/>
            <ac:picMk id="9" creationId="{E92E0C9E-7D2F-459C-8E86-715474CE6385}"/>
          </ac:picMkLst>
        </pc:picChg>
      </pc:sldChg>
      <pc:sldChg chg="addSp delSp modSp new mod setBg">
        <pc:chgData name="Shokhida Sapozhnikova" userId="5d84c6743d1b2480" providerId="LiveId" clId="{41F11CCB-E527-4D38-9067-AAFB0A2572A0}" dt="2022-03-18T18:51:20.936" v="273" actId="14100"/>
        <pc:sldMkLst>
          <pc:docMk/>
          <pc:sldMk cId="3251011887" sldId="263"/>
        </pc:sldMkLst>
        <pc:spChg chg="mod">
          <ac:chgData name="Shokhida Sapozhnikova" userId="5d84c6743d1b2480" providerId="LiveId" clId="{41F11CCB-E527-4D38-9067-AAFB0A2572A0}" dt="2022-03-18T18:51:20.936" v="273" actId="14100"/>
          <ac:spMkLst>
            <pc:docMk/>
            <pc:sldMk cId="3251011887" sldId="263"/>
            <ac:spMk id="2" creationId="{6D1A2E70-7B97-48F7-9721-C3B29173B405}"/>
          </ac:spMkLst>
        </pc:spChg>
        <pc:spChg chg="del">
          <ac:chgData name="Shokhida Sapozhnikova" userId="5d84c6743d1b2480" providerId="LiveId" clId="{41F11CCB-E527-4D38-9067-AAFB0A2572A0}" dt="2022-03-18T18:50:56.752" v="262"/>
          <ac:spMkLst>
            <pc:docMk/>
            <pc:sldMk cId="3251011887" sldId="263"/>
            <ac:spMk id="3" creationId="{0A406E44-0449-4777-A87A-A588486FBBE4}"/>
          </ac:spMkLst>
        </pc:spChg>
        <pc:spChg chg="add">
          <ac:chgData name="Shokhida Sapozhnikova" userId="5d84c6743d1b2480" providerId="LiveId" clId="{41F11CCB-E527-4D38-9067-AAFB0A2572A0}" dt="2022-03-18T18:51:03.886" v="267" actId="26606"/>
          <ac:spMkLst>
            <pc:docMk/>
            <pc:sldMk cId="3251011887" sldId="263"/>
            <ac:spMk id="12" creationId="{FA69AAE0-49D5-4C8B-8BA2-55898C00E05E}"/>
          </ac:spMkLst>
        </pc:spChg>
        <pc:picChg chg="add mod">
          <ac:chgData name="Shokhida Sapozhnikova" userId="5d84c6743d1b2480" providerId="LiveId" clId="{41F11CCB-E527-4D38-9067-AAFB0A2572A0}" dt="2022-03-18T18:51:03.886" v="267" actId="26606"/>
          <ac:picMkLst>
            <pc:docMk/>
            <pc:sldMk cId="3251011887" sldId="263"/>
            <ac:picMk id="5" creationId="{83ABC2DE-B643-41DF-B811-E50EE8DAD362}"/>
          </ac:picMkLst>
        </pc:picChg>
        <pc:picChg chg="add mod ord">
          <ac:chgData name="Shokhida Sapozhnikova" userId="5d84c6743d1b2480" providerId="LiveId" clId="{41F11CCB-E527-4D38-9067-AAFB0A2572A0}" dt="2022-03-18T18:51:03.886" v="267" actId="26606"/>
          <ac:picMkLst>
            <pc:docMk/>
            <pc:sldMk cId="3251011887" sldId="263"/>
            <ac:picMk id="7" creationId="{EC88067D-C73F-440E-9610-D36AE0055819}"/>
          </ac:picMkLst>
        </pc:picChg>
      </pc:sldChg>
      <pc:sldChg chg="addSp delSp modSp new mod setBg addAnim modAnim">
        <pc:chgData name="Shokhida Sapozhnikova" userId="5d84c6743d1b2480" providerId="LiveId" clId="{41F11CCB-E527-4D38-9067-AAFB0A2572A0}" dt="2022-03-18T19:03:22.935" v="1384" actId="1076"/>
        <pc:sldMkLst>
          <pc:docMk/>
          <pc:sldMk cId="2635431787" sldId="264"/>
        </pc:sldMkLst>
        <pc:spChg chg="mod">
          <ac:chgData name="Shokhida Sapozhnikova" userId="5d84c6743d1b2480" providerId="LiveId" clId="{41F11CCB-E527-4D38-9067-AAFB0A2572A0}" dt="2022-03-18T19:03:07.963" v="1380" actId="20577"/>
          <ac:spMkLst>
            <pc:docMk/>
            <pc:sldMk cId="2635431787" sldId="264"/>
            <ac:spMk id="2" creationId="{57C6781F-5D51-4DDA-8A35-9B3BAB3206B2}"/>
          </ac:spMkLst>
        </pc:spChg>
        <pc:spChg chg="del">
          <ac:chgData name="Shokhida Sapozhnikova" userId="5d84c6743d1b2480" providerId="LiveId" clId="{41F11CCB-E527-4D38-9067-AAFB0A2572A0}" dt="2022-03-18T18:52:00.653" v="276"/>
          <ac:spMkLst>
            <pc:docMk/>
            <pc:sldMk cId="2635431787" sldId="264"/>
            <ac:spMk id="3" creationId="{94EC7A03-7A53-41D5-94A5-B07D9FA04CBE}"/>
          </ac:spMkLst>
        </pc:spChg>
        <pc:spChg chg="add del mod">
          <ac:chgData name="Shokhida Sapozhnikova" userId="5d84c6743d1b2480" providerId="LiveId" clId="{41F11CCB-E527-4D38-9067-AAFB0A2572A0}" dt="2022-03-18T18:54:08.695" v="295" actId="478"/>
          <ac:spMkLst>
            <pc:docMk/>
            <pc:sldMk cId="2635431787" sldId="264"/>
            <ac:spMk id="11" creationId="{3DEDA36F-258C-D7B3-40AC-06C431FEEBD4}"/>
          </ac:spMkLst>
        </pc:spChg>
        <pc:spChg chg="add mod">
          <ac:chgData name="Shokhida Sapozhnikova" userId="5d84c6743d1b2480" providerId="LiveId" clId="{41F11CCB-E527-4D38-9067-AAFB0A2572A0}" dt="2022-03-18T19:03:22.935" v="1384" actId="1076"/>
          <ac:spMkLst>
            <pc:docMk/>
            <pc:sldMk cId="2635431787" sldId="264"/>
            <ac:spMk id="13" creationId="{87275796-62A4-4788-97D4-38C2345D6A82}"/>
          </ac:spMkLst>
        </pc:spChg>
        <pc:spChg chg="add del">
          <ac:chgData name="Shokhida Sapozhnikova" userId="5d84c6743d1b2480" providerId="LiveId" clId="{41F11CCB-E527-4D38-9067-AAFB0A2572A0}" dt="2022-03-18T18:56:03.220" v="480" actId="26606"/>
          <ac:spMkLst>
            <pc:docMk/>
            <pc:sldMk cId="2635431787" sldId="264"/>
            <ac:spMk id="14" creationId="{2DAA6C16-BF9B-4A3E-BC70-EE6015D4F967}"/>
          </ac:spMkLst>
        </pc:spChg>
        <pc:spChg chg="add del">
          <ac:chgData name="Shokhida Sapozhnikova" userId="5d84c6743d1b2480" providerId="LiveId" clId="{41F11CCB-E527-4D38-9067-AAFB0A2572A0}" dt="2022-03-18T18:58:03.718" v="599" actId="26606"/>
          <ac:spMkLst>
            <pc:docMk/>
            <pc:sldMk cId="2635431787" sldId="264"/>
            <ac:spMk id="23" creationId="{DC35A348-C5D6-4112-9FDD-93A493B010B5}"/>
          </ac:spMkLst>
        </pc:spChg>
        <pc:spChg chg="add">
          <ac:chgData name="Shokhida Sapozhnikova" userId="5d84c6743d1b2480" providerId="LiveId" clId="{41F11CCB-E527-4D38-9067-AAFB0A2572A0}" dt="2022-03-18T18:58:03.718" v="599" actId="26606"/>
          <ac:spMkLst>
            <pc:docMk/>
            <pc:sldMk cId="2635431787" sldId="264"/>
            <ac:spMk id="32" creationId="{B6DBFCBF-E869-4150-807D-0EA34DD58BEF}"/>
          </ac:spMkLst>
        </pc:spChg>
        <pc:grpChg chg="add del">
          <ac:chgData name="Shokhida Sapozhnikova" userId="5d84c6743d1b2480" providerId="LiveId" clId="{41F11CCB-E527-4D38-9067-AAFB0A2572A0}" dt="2022-03-18T18:56:03.220" v="480" actId="26606"/>
          <ac:grpSpMkLst>
            <pc:docMk/>
            <pc:sldMk cId="2635431787" sldId="264"/>
            <ac:grpSpMk id="16" creationId="{A4AE1828-51FD-4AD7-BCF6-9AF5C696CE5D}"/>
          </ac:grpSpMkLst>
        </pc:grpChg>
        <pc:grpChg chg="add del">
          <ac:chgData name="Shokhida Sapozhnikova" userId="5d84c6743d1b2480" providerId="LiveId" clId="{41F11CCB-E527-4D38-9067-AAFB0A2572A0}" dt="2022-03-18T18:58:03.718" v="599" actId="26606"/>
          <ac:grpSpMkLst>
            <pc:docMk/>
            <pc:sldMk cId="2635431787" sldId="264"/>
            <ac:grpSpMk id="25" creationId="{AC0B7807-0C83-4963-821A-69B172722E49}"/>
          </ac:grpSpMkLst>
        </pc:grpChg>
        <pc:grpChg chg="add">
          <ac:chgData name="Shokhida Sapozhnikova" userId="5d84c6743d1b2480" providerId="LiveId" clId="{41F11CCB-E527-4D38-9067-AAFB0A2572A0}" dt="2022-03-18T18:58:03.718" v="599" actId="26606"/>
          <ac:grpSpMkLst>
            <pc:docMk/>
            <pc:sldMk cId="2635431787" sldId="264"/>
            <ac:grpSpMk id="34" creationId="{AC0B7807-0C83-4963-821A-69B172722E49}"/>
          </ac:grpSpMkLst>
        </pc:grpChg>
        <pc:picChg chg="add mod ord">
          <ac:chgData name="Shokhida Sapozhnikova" userId="5d84c6743d1b2480" providerId="LiveId" clId="{41F11CCB-E527-4D38-9067-AAFB0A2572A0}" dt="2022-03-18T18:58:03.718" v="599" actId="26606"/>
          <ac:picMkLst>
            <pc:docMk/>
            <pc:sldMk cId="2635431787" sldId="264"/>
            <ac:picMk id="5" creationId="{BE38554E-85F4-4A0D-91A4-A5235E0E3926}"/>
          </ac:picMkLst>
        </pc:picChg>
        <pc:picChg chg="add mod ord">
          <ac:chgData name="Shokhida Sapozhnikova" userId="5d84c6743d1b2480" providerId="LiveId" clId="{41F11CCB-E527-4D38-9067-AAFB0A2572A0}" dt="2022-03-18T18:58:03.718" v="599" actId="26606"/>
          <ac:picMkLst>
            <pc:docMk/>
            <pc:sldMk cId="2635431787" sldId="264"/>
            <ac:picMk id="7" creationId="{545DF562-84B3-4991-88DA-7B0C6830B13E}"/>
          </ac:picMkLst>
        </pc:picChg>
        <pc:picChg chg="add mod">
          <ac:chgData name="Shokhida Sapozhnikova" userId="5d84c6743d1b2480" providerId="LiveId" clId="{41F11CCB-E527-4D38-9067-AAFB0A2572A0}" dt="2022-03-18T18:58:03.718" v="599" actId="26606"/>
          <ac:picMkLst>
            <pc:docMk/>
            <pc:sldMk cId="2635431787" sldId="264"/>
            <ac:picMk id="9" creationId="{91FAC7E6-176E-4F7D-ABF2-9F8380009246}"/>
          </ac:picMkLst>
        </pc:picChg>
        <pc:picChg chg="add mod">
          <ac:chgData name="Shokhida Sapozhnikova" userId="5d84c6743d1b2480" providerId="LiveId" clId="{41F11CCB-E527-4D38-9067-AAFB0A2572A0}" dt="2022-03-18T18:58:03.718" v="599" actId="26606"/>
          <ac:picMkLst>
            <pc:docMk/>
            <pc:sldMk cId="2635431787" sldId="264"/>
            <ac:picMk id="12" creationId="{5134D3DC-FB8A-4EB9-8E2B-224922AC5F27}"/>
          </ac:picMkLst>
        </pc:picChg>
      </pc:sldChg>
      <pc:sldChg chg="addSp delSp modSp new mod setBg">
        <pc:chgData name="Shokhida Sapozhnikova" userId="5d84c6743d1b2480" providerId="LiveId" clId="{41F11CCB-E527-4D38-9067-AAFB0A2572A0}" dt="2022-03-18T19:10:33.495" v="1444" actId="255"/>
        <pc:sldMkLst>
          <pc:docMk/>
          <pc:sldMk cId="640321479" sldId="265"/>
        </pc:sldMkLst>
        <pc:spChg chg="mod">
          <ac:chgData name="Shokhida Sapozhnikova" userId="5d84c6743d1b2480" providerId="LiveId" clId="{41F11CCB-E527-4D38-9067-AAFB0A2572A0}" dt="2022-03-18T19:10:33.495" v="1444" actId="255"/>
          <ac:spMkLst>
            <pc:docMk/>
            <pc:sldMk cId="640321479" sldId="265"/>
            <ac:spMk id="2" creationId="{63E67285-93CB-4F50-9293-E7734F31383F}"/>
          </ac:spMkLst>
        </pc:spChg>
        <pc:spChg chg="del">
          <ac:chgData name="Shokhida Sapozhnikova" userId="5d84c6743d1b2480" providerId="LiveId" clId="{41F11CCB-E527-4D38-9067-AAFB0A2572A0}" dt="2022-03-18T19:09:13.552" v="1410"/>
          <ac:spMkLst>
            <pc:docMk/>
            <pc:sldMk cId="640321479" sldId="265"/>
            <ac:spMk id="3" creationId="{95A7DF98-658E-49BD-A2FE-35457D78985B}"/>
          </ac:spMkLst>
        </pc:spChg>
        <pc:spChg chg="add">
          <ac:chgData name="Shokhida Sapozhnikova" userId="5d84c6743d1b2480" providerId="LiveId" clId="{41F11CCB-E527-4D38-9067-AAFB0A2572A0}" dt="2022-03-18T19:10:09.812" v="1440" actId="26606"/>
          <ac:spMkLst>
            <pc:docMk/>
            <pc:sldMk cId="640321479" sldId="265"/>
            <ac:spMk id="10" creationId="{16C5FA50-8D52-4617-AF91-5C7B1C8352F1}"/>
          </ac:spMkLst>
        </pc:spChg>
        <pc:spChg chg="add">
          <ac:chgData name="Shokhida Sapozhnikova" userId="5d84c6743d1b2480" providerId="LiveId" clId="{41F11CCB-E527-4D38-9067-AAFB0A2572A0}" dt="2022-03-18T19:10:09.812" v="1440" actId="26606"/>
          <ac:spMkLst>
            <pc:docMk/>
            <pc:sldMk cId="640321479" sldId="265"/>
            <ac:spMk id="12" creationId="{E223798C-12AD-4B0C-A50C-D676347D67CF}"/>
          </ac:spMkLst>
        </pc:spChg>
        <pc:picChg chg="add mod">
          <ac:chgData name="Shokhida Sapozhnikova" userId="5d84c6743d1b2480" providerId="LiveId" clId="{41F11CCB-E527-4D38-9067-AAFB0A2572A0}" dt="2022-03-18T19:10:09.812" v="1440" actId="26606"/>
          <ac:picMkLst>
            <pc:docMk/>
            <pc:sldMk cId="640321479" sldId="265"/>
            <ac:picMk id="5" creationId="{E72C8BED-EE96-4BEB-A8ED-D40250CAC689}"/>
          </ac:picMkLst>
        </pc:picChg>
      </pc:sldChg>
      <pc:sldChg chg="addSp delSp modSp new del mod setBg">
        <pc:chgData name="Shokhida Sapozhnikova" userId="5d84c6743d1b2480" providerId="LiveId" clId="{41F11CCB-E527-4D38-9067-AAFB0A2572A0}" dt="2022-03-18T19:08:54.020" v="1408" actId="2696"/>
        <pc:sldMkLst>
          <pc:docMk/>
          <pc:sldMk cId="4166207126" sldId="265"/>
        </pc:sldMkLst>
        <pc:spChg chg="add del">
          <ac:chgData name="Shokhida Sapozhnikova" userId="5d84c6743d1b2480" providerId="LiveId" clId="{41F11CCB-E527-4D38-9067-AAFB0A2572A0}" dt="2022-03-18T19:08:41.112" v="1407" actId="26606"/>
          <ac:spMkLst>
            <pc:docMk/>
            <pc:sldMk cId="4166207126" sldId="265"/>
            <ac:spMk id="2" creationId="{C771FC88-CCEB-44AF-972B-6C870920BCBE}"/>
          </ac:spMkLst>
        </pc:spChg>
        <pc:spChg chg="del">
          <ac:chgData name="Shokhida Sapozhnikova" userId="5d84c6743d1b2480" providerId="LiveId" clId="{41F11CCB-E527-4D38-9067-AAFB0A2572A0}" dt="2022-03-18T19:07:13.749" v="1402"/>
          <ac:spMkLst>
            <pc:docMk/>
            <pc:sldMk cId="4166207126" sldId="265"/>
            <ac:spMk id="3" creationId="{53059251-A3E5-48A7-9474-4F8CDD178EA3}"/>
          </ac:spMkLst>
        </pc:spChg>
        <pc:spChg chg="add del">
          <ac:chgData name="Shokhida Sapozhnikova" userId="5d84c6743d1b2480" providerId="LiveId" clId="{41F11CCB-E527-4D38-9067-AAFB0A2572A0}" dt="2022-03-18T19:08:41.112" v="1406" actId="26606"/>
          <ac:spMkLst>
            <pc:docMk/>
            <pc:sldMk cId="4166207126" sldId="265"/>
            <ac:spMk id="9" creationId="{15463034-0CF7-68CE-9D19-B1FD06631875}"/>
          </ac:spMkLst>
        </pc:spChg>
        <pc:spChg chg="add del">
          <ac:chgData name="Shokhida Sapozhnikova" userId="5d84c6743d1b2480" providerId="LiveId" clId="{41F11CCB-E527-4D38-9067-AAFB0A2572A0}" dt="2022-03-18T19:08:32.880" v="1404" actId="26606"/>
          <ac:spMkLst>
            <pc:docMk/>
            <pc:sldMk cId="4166207126" sldId="265"/>
            <ac:spMk id="10" creationId="{B670DBD5-770C-4383-9F54-5B86E86BD5BB}"/>
          </ac:spMkLst>
        </pc:spChg>
        <pc:spChg chg="add del">
          <ac:chgData name="Shokhida Sapozhnikova" userId="5d84c6743d1b2480" providerId="LiveId" clId="{41F11CCB-E527-4D38-9067-AAFB0A2572A0}" dt="2022-03-18T19:08:41.112" v="1406" actId="26606"/>
          <ac:spMkLst>
            <pc:docMk/>
            <pc:sldMk cId="4166207126" sldId="265"/>
            <ac:spMk id="12" creationId="{3CD9DF72-87A3-404E-A828-84CBF11A8303}"/>
          </ac:spMkLst>
        </pc:spChg>
        <pc:spChg chg="add del">
          <ac:chgData name="Shokhida Sapozhnikova" userId="5d84c6743d1b2480" providerId="LiveId" clId="{41F11CCB-E527-4D38-9067-AAFB0A2572A0}" dt="2022-03-18T19:08:41.112" v="1406" actId="26606"/>
          <ac:spMkLst>
            <pc:docMk/>
            <pc:sldMk cId="4166207126" sldId="265"/>
            <ac:spMk id="13" creationId="{C771FC88-CCEB-44AF-972B-6C870920BCBE}"/>
          </ac:spMkLst>
        </pc:spChg>
        <pc:spChg chg="add">
          <ac:chgData name="Shokhida Sapozhnikova" userId="5d84c6743d1b2480" providerId="LiveId" clId="{41F11CCB-E527-4D38-9067-AAFB0A2572A0}" dt="2022-03-18T19:08:41.112" v="1407" actId="26606"/>
          <ac:spMkLst>
            <pc:docMk/>
            <pc:sldMk cId="4166207126" sldId="265"/>
            <ac:spMk id="16" creationId="{42A4FC2C-047E-45A5-965D-8E1E3BF09BC6}"/>
          </ac:spMkLst>
        </pc:spChg>
        <pc:picChg chg="add mod">
          <ac:chgData name="Shokhida Sapozhnikova" userId="5d84c6743d1b2480" providerId="LiveId" clId="{41F11CCB-E527-4D38-9067-AAFB0A2572A0}" dt="2022-03-18T19:08:41.112" v="1407" actId="26606"/>
          <ac:picMkLst>
            <pc:docMk/>
            <pc:sldMk cId="4166207126" sldId="265"/>
            <ac:picMk id="5" creationId="{C866F7EB-6BBF-416A-AD61-9FBF721AD424}"/>
          </ac:picMkLst>
        </pc:picChg>
        <pc:cxnChg chg="add del">
          <ac:chgData name="Shokhida Sapozhnikova" userId="5d84c6743d1b2480" providerId="LiveId" clId="{41F11CCB-E527-4D38-9067-AAFB0A2572A0}" dt="2022-03-18T19:08:41.112" v="1406" actId="26606"/>
          <ac:cxnSpMkLst>
            <pc:docMk/>
            <pc:sldMk cId="4166207126" sldId="265"/>
            <ac:cxnSpMk id="14" creationId="{20E3A342-4D61-4E3F-AF90-1AB42AEB96C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2856BD-BCA6-4DA3-A8FC-8BC082FEA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BE12CB-AF3E-473E-A02F-CBD2C5BAA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67DD71-5002-463A-A18E-CB8DD8E1F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430DEC-7BCD-41B4-9D45-E0DA6E00D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59B4AB-1CA5-4265-A827-6A23EE888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4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DD52F-5CC0-4760-B916-7CF3CC140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F651BFA-8500-4D77-B05F-7B5866CCA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8CC95C-D176-4155-95EB-BACFEF33C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4160C-B727-4B92-BB41-0C0EE05FE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A2FEE7-F53C-4EEA-8386-86B81F2CF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7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B78DAF9-AF0A-4030-9FBC-0B80179F0B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A516AA-BB34-4665-8E02-A01607438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BD1DBF-8EAF-4319-93E0-1508DDE03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33D20C-FF44-41F3-9993-AEB489868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282CE4-5BD4-4CB4-A948-F728B2680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94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632F0-CC68-454B-BB6F-3FB2F6B4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4CC6D7-AB25-4597-8F0E-1EBA11553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267983-7D7B-44F1-B21D-6BC1E7FD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73D7C6-58B0-47F0-A543-DD3CE961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B27879-BA7E-4949-8D8D-613B28797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13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D6306-E34E-4DEC-ABD9-31C20FE55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7FEFEF-8BA4-458A-A9E5-7AF4CC578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E1B23A-4C79-4B5E-8783-EB9110542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C21401-AFCD-408B-B90D-B5306721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B63921-49A8-498E-A62A-E1745363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4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E4722-0813-452F-948B-BB090B4B9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D8D8FE-9488-47AB-8145-CFB52A52B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B96A85-C6E6-4345-B0E7-64F0B0026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700DA8-9237-40AE-BF39-6A213B3D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0326A5-D214-4AC4-8B8F-794AA9E0A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092094-9B7C-4F98-A550-DE21FC79F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236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020C8-E77F-490D-9189-305FDA7AD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233D91-E64C-4A7D-8330-95794B5EC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48DDC6-881F-4138-A27C-1A6A0121C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B3D08C9-795A-4440-AAB7-7DEED8D4D6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024740-E17B-4787-BD55-1E40A2005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E34F14-CEA2-4592-ACC2-48EDCECC6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874EBE3-F0A0-4F59-8B3C-10DB40A2E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AAF7961-CD81-4668-91AB-D1E26AC5C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0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71708-3C6D-417A-A340-C32FF3977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C43805D-7A1E-4F95-B9FD-675301B83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E587111-3920-480D-AAB4-5E0807C5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E66F2F-2DB5-4580-8A3D-EFAE26BC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38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C3085E-4891-4FC4-A626-A82D88157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19D66F2-3E6E-4833-A512-CD26ED3F9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B8E839-644B-4B81-B826-CAE71E03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92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489D1-4FF5-4F06-A22E-4922C0F9B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40FE0D-4F7F-44BB-A707-C5CA0038F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EEEFD6-2DB2-4CEC-94DF-F2DC20EBD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3D05B7-901F-492B-893D-93506C18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C2FF4B-94E3-41F9-916D-49909F5D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488C88-0680-4F8D-AE84-B7E593E19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0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B6F21-CD6F-4CFA-8165-150C02569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C333AC6-F09A-4899-BC35-10C02B7D5A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9A5E45-7537-4486-B34D-43F704C26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534389-81D8-45E5-AE44-70756A2BC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DE5788-F2CA-4BBE-BAB8-44F35D03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798492-66DC-4ADF-8118-03A09C4B5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3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C0F575-D3C0-4990-AA9A-41B4A6C4F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B55DD1-2C57-4657-BD88-ED6823314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BB419E-D4D4-4356-8346-0AFA0B6CB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13021-9F6D-4854-9FB3-2D78423CAAC3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3F8CC0-7A75-4B37-BDBC-054413C2AE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D08B7D-F1E7-4683-A7AF-B6460E8F2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55E49-4D9E-4888-BAF0-F3FD89BFB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6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танцор, спорт, человек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D6E7B0F4-03C0-46CC-B0A5-B38154127E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9" r="-1" b="21869"/>
          <a:stretch/>
        </p:blipFill>
        <p:spPr>
          <a:xfrm>
            <a:off x="4693921" y="-478"/>
            <a:ext cx="7498080" cy="2286478"/>
          </a:xfrm>
          <a:prstGeom prst="rect">
            <a:avLst/>
          </a:prstGeom>
        </p:spPr>
      </p:pic>
      <p:pic>
        <p:nvPicPr>
          <p:cNvPr id="5" name="Рисунок 4" descr="Изображение выглядит как дерево, внешний, гора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3D3950CC-A3A7-4DB0-9C7F-CC4D601CA2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9" r="1" b="23650"/>
          <a:stretch/>
        </p:blipFill>
        <p:spPr>
          <a:xfrm>
            <a:off x="5669281" y="2285999"/>
            <a:ext cx="6522720" cy="2286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E8E776-5C02-4036-9320-D928CF00D0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1" r="3" b="27334"/>
          <a:stretch/>
        </p:blipFill>
        <p:spPr>
          <a:xfrm>
            <a:off x="6838122" y="4571999"/>
            <a:ext cx="5353878" cy="2286000"/>
          </a:xfrm>
          <a:prstGeom prst="rect">
            <a:avLst/>
          </a:prstGeom>
        </p:spPr>
      </p:pic>
      <p:sp>
        <p:nvSpPr>
          <p:cNvPr id="45" name="Freeform 3">
            <a:extLst>
              <a:ext uri="{FF2B5EF4-FFF2-40B4-BE49-F238E27FC236}">
                <a16:creationId xmlns:a16="http://schemas.microsoft.com/office/drawing/2014/main" id="{D3B67387-E1AF-4422-A3BE-470F36AAD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">
            <a:extLst>
              <a:ext uri="{FF2B5EF4-FFF2-40B4-BE49-F238E27FC236}">
                <a16:creationId xmlns:a16="http://schemas.microsoft.com/office/drawing/2014/main" id="{BFDB170C-F1C9-479A-B799-7374CFFFF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1B237-3823-477A-87E9-F7F322341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767" y="1842136"/>
            <a:ext cx="4948428" cy="3343909"/>
          </a:xfrm>
        </p:spPr>
        <p:txBody>
          <a:bodyPr anchor="t">
            <a:normAutofit/>
          </a:bodyPr>
          <a:lstStyle/>
          <a:p>
            <a:r>
              <a:rPr lang="ru-RU" sz="5400" b="1" i="1" dirty="0"/>
              <a:t>Уголок башкирской культуры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C2F5BD-4469-4AC1-B71C-A8FE75676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58" y="5507698"/>
            <a:ext cx="4167376" cy="1155525"/>
          </a:xfrm>
        </p:spPr>
        <p:txBody>
          <a:bodyPr anchor="b">
            <a:normAutofit fontScale="55000" lnSpcReduction="20000"/>
          </a:bodyPr>
          <a:lstStyle/>
          <a:p>
            <a:pPr algn="l"/>
            <a:endParaRPr lang="ru-RU" sz="2000" dirty="0"/>
          </a:p>
          <a:p>
            <a:pPr algn="l"/>
            <a:endParaRPr lang="ru-RU" sz="2000" dirty="0"/>
          </a:p>
          <a:p>
            <a:pPr algn="l"/>
            <a:r>
              <a:rPr lang="ru-RU" sz="2900" dirty="0"/>
              <a:t> МБДОУ д. Алексеевка</a:t>
            </a:r>
          </a:p>
          <a:p>
            <a:pPr algn="l"/>
            <a:r>
              <a:rPr lang="ru-RU" sz="2900" dirty="0"/>
              <a:t> Выполнила: воспитатель </a:t>
            </a:r>
            <a:r>
              <a:rPr lang="ru-RU" sz="2900" dirty="0" err="1"/>
              <a:t>Музафарова</a:t>
            </a:r>
            <a:r>
              <a:rPr lang="ru-RU" sz="2900" dirty="0"/>
              <a:t> Н. З.</a:t>
            </a:r>
          </a:p>
        </p:txBody>
      </p:sp>
    </p:spTree>
    <p:extLst>
      <p:ext uri="{BB962C8B-B14F-4D97-AF65-F5344CB8AC3E}">
        <p14:creationId xmlns:p14="http://schemas.microsoft.com/office/powerpoint/2010/main" val="24296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31">
            <a:extLst>
              <a:ext uri="{FF2B5EF4-FFF2-40B4-BE49-F238E27FC236}">
                <a16:creationId xmlns:a16="http://schemas.microsoft.com/office/drawing/2014/main" id="{2DAA6C16-BF9B-4A3E-BC70-EE6015D4F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3C979-9A8A-4D70-A92A-FB097A1ED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455" y="5073101"/>
            <a:ext cx="10223090" cy="954074"/>
          </a:xfrm>
        </p:spPr>
        <p:txBody>
          <a:bodyPr anchor="t"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Россия и Башкортостан - дружба навсегда !</a:t>
            </a:r>
          </a:p>
        </p:txBody>
      </p:sp>
      <p:grpSp>
        <p:nvGrpSpPr>
          <p:cNvPr id="42" name="Group 33">
            <a:extLst>
              <a:ext uri="{FF2B5EF4-FFF2-40B4-BE49-F238E27FC236}">
                <a16:creationId xmlns:a16="http://schemas.microsoft.com/office/drawing/2014/main" id="{D4C516A3-38C0-4F58-9700-081CB0D1A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"/>
            <a:ext cx="12192000" cy="4286159"/>
            <a:chOff x="0" y="1"/>
            <a:chExt cx="12192000" cy="4286159"/>
          </a:xfrm>
          <a:effectLst>
            <a:outerShdw blurRad="381000" dir="5400000" algn="ctr" rotWithShape="0">
              <a:srgbClr val="000000">
                <a:alpha val="10000"/>
              </a:srgbClr>
            </a:outerShdw>
          </a:effectLst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31B548F-BAE0-4401-9139-6545BCD3C3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1"/>
              <a:ext cx="12192000" cy="4000975"/>
              <a:chOff x="0" y="1"/>
              <a:chExt cx="12192000" cy="4000975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4511E12-8D97-4D29-97DA-824875B13A3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1"/>
                <a:ext cx="12192000" cy="4000975"/>
              </a:xfrm>
              <a:custGeom>
                <a:avLst/>
                <a:gdLst>
                  <a:gd name="connsiteX0" fmla="*/ 0 w 12192000"/>
                  <a:gd name="connsiteY0" fmla="*/ 0 h 4000975"/>
                  <a:gd name="connsiteX1" fmla="*/ 12192000 w 12192000"/>
                  <a:gd name="connsiteY1" fmla="*/ 0 h 4000975"/>
                  <a:gd name="connsiteX2" fmla="*/ 12192000 w 12192000"/>
                  <a:gd name="connsiteY2" fmla="*/ 4000975 h 4000975"/>
                  <a:gd name="connsiteX3" fmla="*/ 4591050 w 12192000"/>
                  <a:gd name="connsiteY3" fmla="*/ 3848100 h 4000975"/>
                  <a:gd name="connsiteX4" fmla="*/ 0 w 12192000"/>
                  <a:gd name="connsiteY4" fmla="*/ 3999921 h 400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2000" h="4000975"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4000975"/>
                    </a:lnTo>
                    <a:lnTo>
                      <a:pt x="4591050" y="3848100"/>
                    </a:lnTo>
                    <a:lnTo>
                      <a:pt x="0" y="3999921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267ACB5-D743-4981-82A7-934D0A6BD8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1"/>
                <a:ext cx="12192000" cy="4000975"/>
              </a:xfrm>
              <a:custGeom>
                <a:avLst/>
                <a:gdLst>
                  <a:gd name="connsiteX0" fmla="*/ 0 w 12192000"/>
                  <a:gd name="connsiteY0" fmla="*/ 0 h 4000975"/>
                  <a:gd name="connsiteX1" fmla="*/ 12192000 w 12192000"/>
                  <a:gd name="connsiteY1" fmla="*/ 0 h 4000975"/>
                  <a:gd name="connsiteX2" fmla="*/ 12192000 w 12192000"/>
                  <a:gd name="connsiteY2" fmla="*/ 4000975 h 4000975"/>
                  <a:gd name="connsiteX3" fmla="*/ 4591050 w 12192000"/>
                  <a:gd name="connsiteY3" fmla="*/ 3848100 h 4000975"/>
                  <a:gd name="connsiteX4" fmla="*/ 0 w 12192000"/>
                  <a:gd name="connsiteY4" fmla="*/ 3999921 h 400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2000" h="4000975">
                    <a:moveTo>
                      <a:pt x="0" y="0"/>
                    </a:moveTo>
                    <a:lnTo>
                      <a:pt x="12192000" y="0"/>
                    </a:lnTo>
                    <a:lnTo>
                      <a:pt x="12192000" y="4000975"/>
                    </a:lnTo>
                    <a:lnTo>
                      <a:pt x="4591050" y="3848100"/>
                    </a:lnTo>
                    <a:lnTo>
                      <a:pt x="0" y="3999921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3BB3ECA-2783-40C5-BE31-E5A2B62156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528992"/>
              <a:ext cx="12192000" cy="757168"/>
              <a:chOff x="0" y="2959818"/>
              <a:chExt cx="12192000" cy="757168"/>
            </a:xfrm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62FAB9C-1F29-451A-B39A-BDF32569344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2959818"/>
                <a:ext cx="12192000" cy="757168"/>
              </a:xfrm>
              <a:custGeom>
                <a:avLst/>
                <a:gdLst>
                  <a:gd name="connsiteX0" fmla="*/ 0 w 12192000"/>
                  <a:gd name="connsiteY0" fmla="*/ 0 h 757168"/>
                  <a:gd name="connsiteX1" fmla="*/ 41653 w 12192000"/>
                  <a:gd name="connsiteY1" fmla="*/ 6945 h 757168"/>
                  <a:gd name="connsiteX2" fmla="*/ 81317 w 12192000"/>
                  <a:gd name="connsiteY2" fmla="*/ 15509 h 757168"/>
                  <a:gd name="connsiteX3" fmla="*/ 114150 w 12192000"/>
                  <a:gd name="connsiteY3" fmla="*/ 28105 h 757168"/>
                  <a:gd name="connsiteX4" fmla="*/ 214865 w 12192000"/>
                  <a:gd name="connsiteY4" fmla="*/ 58374 h 757168"/>
                  <a:gd name="connsiteX5" fmla="*/ 299237 w 12192000"/>
                  <a:gd name="connsiteY5" fmla="*/ 63560 h 757168"/>
                  <a:gd name="connsiteX6" fmla="*/ 415570 w 12192000"/>
                  <a:gd name="connsiteY6" fmla="*/ 83774 h 757168"/>
                  <a:gd name="connsiteX7" fmla="*/ 633210 w 12192000"/>
                  <a:gd name="connsiteY7" fmla="*/ 109108 h 757168"/>
                  <a:gd name="connsiteX8" fmla="*/ 677567 w 12192000"/>
                  <a:gd name="connsiteY8" fmla="*/ 119446 h 757168"/>
                  <a:gd name="connsiteX9" fmla="*/ 946429 w 12192000"/>
                  <a:gd name="connsiteY9" fmla="*/ 171502 h 757168"/>
                  <a:gd name="connsiteX10" fmla="*/ 1163367 w 12192000"/>
                  <a:gd name="connsiteY10" fmla="*/ 182106 h 757168"/>
                  <a:gd name="connsiteX11" fmla="*/ 1180337 w 12192000"/>
                  <a:gd name="connsiteY11" fmla="*/ 181279 h 757168"/>
                  <a:gd name="connsiteX12" fmla="*/ 1263939 w 12192000"/>
                  <a:gd name="connsiteY12" fmla="*/ 173070 h 757168"/>
                  <a:gd name="connsiteX13" fmla="*/ 1392213 w 12192000"/>
                  <a:gd name="connsiteY13" fmla="*/ 183225 h 757168"/>
                  <a:gd name="connsiteX14" fmla="*/ 1479752 w 12192000"/>
                  <a:gd name="connsiteY14" fmla="*/ 205174 h 757168"/>
                  <a:gd name="connsiteX15" fmla="*/ 1589813 w 12192000"/>
                  <a:gd name="connsiteY15" fmla="*/ 211706 h 757168"/>
                  <a:gd name="connsiteX16" fmla="*/ 1716264 w 12192000"/>
                  <a:gd name="connsiteY16" fmla="*/ 207459 h 757168"/>
                  <a:gd name="connsiteX17" fmla="*/ 1772900 w 12192000"/>
                  <a:gd name="connsiteY17" fmla="*/ 208137 h 757168"/>
                  <a:gd name="connsiteX18" fmla="*/ 1929319 w 12192000"/>
                  <a:gd name="connsiteY18" fmla="*/ 193822 h 757168"/>
                  <a:gd name="connsiteX19" fmla="*/ 2021514 w 12192000"/>
                  <a:gd name="connsiteY19" fmla="*/ 204186 h 757168"/>
                  <a:gd name="connsiteX20" fmla="*/ 2111753 w 12192000"/>
                  <a:gd name="connsiteY20" fmla="*/ 223797 h 757168"/>
                  <a:gd name="connsiteX21" fmla="*/ 2169356 w 12192000"/>
                  <a:gd name="connsiteY21" fmla="*/ 241125 h 757168"/>
                  <a:gd name="connsiteX22" fmla="*/ 2286638 w 12192000"/>
                  <a:gd name="connsiteY22" fmla="*/ 257382 h 757168"/>
                  <a:gd name="connsiteX23" fmla="*/ 2308368 w 12192000"/>
                  <a:gd name="connsiteY23" fmla="*/ 256995 h 757168"/>
                  <a:gd name="connsiteX24" fmla="*/ 2660621 w 12192000"/>
                  <a:gd name="connsiteY24" fmla="*/ 262863 h 757168"/>
                  <a:gd name="connsiteX25" fmla="*/ 2801134 w 12192000"/>
                  <a:gd name="connsiteY25" fmla="*/ 250006 h 757168"/>
                  <a:gd name="connsiteX26" fmla="*/ 2830994 w 12192000"/>
                  <a:gd name="connsiteY26" fmla="*/ 249091 h 757168"/>
                  <a:gd name="connsiteX27" fmla="*/ 3129084 w 12192000"/>
                  <a:gd name="connsiteY27" fmla="*/ 242009 h 757168"/>
                  <a:gd name="connsiteX28" fmla="*/ 3162162 w 12192000"/>
                  <a:gd name="connsiteY28" fmla="*/ 242789 h 757168"/>
                  <a:gd name="connsiteX29" fmla="*/ 3254072 w 12192000"/>
                  <a:gd name="connsiteY29" fmla="*/ 251612 h 757168"/>
                  <a:gd name="connsiteX30" fmla="*/ 3473491 w 12192000"/>
                  <a:gd name="connsiteY30" fmla="*/ 221903 h 757168"/>
                  <a:gd name="connsiteX31" fmla="*/ 3691860 w 12192000"/>
                  <a:gd name="connsiteY31" fmla="*/ 219228 h 757168"/>
                  <a:gd name="connsiteX32" fmla="*/ 3811494 w 12192000"/>
                  <a:gd name="connsiteY32" fmla="*/ 225691 h 757168"/>
                  <a:gd name="connsiteX33" fmla="*/ 3897533 w 12192000"/>
                  <a:gd name="connsiteY33" fmla="*/ 220087 h 757168"/>
                  <a:gd name="connsiteX34" fmla="*/ 4109430 w 12192000"/>
                  <a:gd name="connsiteY34" fmla="*/ 200477 h 757168"/>
                  <a:gd name="connsiteX35" fmla="*/ 4208772 w 12192000"/>
                  <a:gd name="connsiteY35" fmla="*/ 200914 h 757168"/>
                  <a:gd name="connsiteX36" fmla="*/ 4314641 w 12192000"/>
                  <a:gd name="connsiteY36" fmla="*/ 196159 h 757168"/>
                  <a:gd name="connsiteX37" fmla="*/ 4577622 w 12192000"/>
                  <a:gd name="connsiteY37" fmla="*/ 163774 h 757168"/>
                  <a:gd name="connsiteX38" fmla="*/ 4790345 w 12192000"/>
                  <a:gd name="connsiteY38" fmla="*/ 177592 h 757168"/>
                  <a:gd name="connsiteX39" fmla="*/ 4926164 w 12192000"/>
                  <a:gd name="connsiteY39" fmla="*/ 184139 h 757168"/>
                  <a:gd name="connsiteX40" fmla="*/ 5088812 w 12192000"/>
                  <a:gd name="connsiteY40" fmla="*/ 177401 h 757168"/>
                  <a:gd name="connsiteX41" fmla="*/ 5222466 w 12192000"/>
                  <a:gd name="connsiteY41" fmla="*/ 162082 h 757168"/>
                  <a:gd name="connsiteX42" fmla="*/ 5406528 w 12192000"/>
                  <a:gd name="connsiteY42" fmla="*/ 153987 h 757168"/>
                  <a:gd name="connsiteX43" fmla="*/ 5590716 w 12192000"/>
                  <a:gd name="connsiteY43" fmla="*/ 129490 h 757168"/>
                  <a:gd name="connsiteX44" fmla="*/ 5719429 w 12192000"/>
                  <a:gd name="connsiteY44" fmla="*/ 110099 h 757168"/>
                  <a:gd name="connsiteX45" fmla="*/ 5897895 w 12192000"/>
                  <a:gd name="connsiteY45" fmla="*/ 96368 h 757168"/>
                  <a:gd name="connsiteX46" fmla="*/ 6169957 w 12192000"/>
                  <a:gd name="connsiteY46" fmla="*/ 94411 h 757168"/>
                  <a:gd name="connsiteX47" fmla="*/ 6294827 w 12192000"/>
                  <a:gd name="connsiteY47" fmla="*/ 99236 h 757168"/>
                  <a:gd name="connsiteX48" fmla="*/ 6494261 w 12192000"/>
                  <a:gd name="connsiteY48" fmla="*/ 71724 h 757168"/>
                  <a:gd name="connsiteX49" fmla="*/ 6579627 w 12192000"/>
                  <a:gd name="connsiteY49" fmla="*/ 57883 h 757168"/>
                  <a:gd name="connsiteX50" fmla="*/ 6654800 w 12192000"/>
                  <a:gd name="connsiteY50" fmla="*/ 77086 h 757168"/>
                  <a:gd name="connsiteX51" fmla="*/ 6703059 w 12192000"/>
                  <a:gd name="connsiteY51" fmla="*/ 97166 h 757168"/>
                  <a:gd name="connsiteX52" fmla="*/ 6859445 w 12192000"/>
                  <a:gd name="connsiteY52" fmla="*/ 90481 h 757168"/>
                  <a:gd name="connsiteX53" fmla="*/ 7025414 w 12192000"/>
                  <a:gd name="connsiteY53" fmla="*/ 83536 h 757168"/>
                  <a:gd name="connsiteX54" fmla="*/ 7144137 w 12192000"/>
                  <a:gd name="connsiteY54" fmla="*/ 79264 h 757168"/>
                  <a:gd name="connsiteX55" fmla="*/ 7291235 w 12192000"/>
                  <a:gd name="connsiteY55" fmla="*/ 95367 h 757168"/>
                  <a:gd name="connsiteX56" fmla="*/ 7407395 w 12192000"/>
                  <a:gd name="connsiteY56" fmla="*/ 104888 h 757168"/>
                  <a:gd name="connsiteX57" fmla="*/ 7500837 w 12192000"/>
                  <a:gd name="connsiteY57" fmla="*/ 119515 h 757168"/>
                  <a:gd name="connsiteX58" fmla="*/ 7533567 w 12192000"/>
                  <a:gd name="connsiteY58" fmla="*/ 126955 h 757168"/>
                  <a:gd name="connsiteX59" fmla="*/ 7792910 w 12192000"/>
                  <a:gd name="connsiteY59" fmla="*/ 185188 h 757168"/>
                  <a:gd name="connsiteX60" fmla="*/ 8070699 w 12192000"/>
                  <a:gd name="connsiteY60" fmla="*/ 235423 h 757168"/>
                  <a:gd name="connsiteX61" fmla="*/ 8253177 w 12192000"/>
                  <a:gd name="connsiteY61" fmla="*/ 222473 h 757168"/>
                  <a:gd name="connsiteX62" fmla="*/ 8320683 w 12192000"/>
                  <a:gd name="connsiteY62" fmla="*/ 226393 h 757168"/>
                  <a:gd name="connsiteX63" fmla="*/ 8631438 w 12192000"/>
                  <a:gd name="connsiteY63" fmla="*/ 237528 h 757168"/>
                  <a:gd name="connsiteX64" fmla="*/ 8686410 w 12192000"/>
                  <a:gd name="connsiteY64" fmla="*/ 234877 h 757168"/>
                  <a:gd name="connsiteX65" fmla="*/ 8980658 w 12192000"/>
                  <a:gd name="connsiteY65" fmla="*/ 273001 h 757168"/>
                  <a:gd name="connsiteX66" fmla="*/ 9087625 w 12192000"/>
                  <a:gd name="connsiteY66" fmla="*/ 282423 h 757168"/>
                  <a:gd name="connsiteX67" fmla="*/ 9186017 w 12192000"/>
                  <a:gd name="connsiteY67" fmla="*/ 293875 h 757168"/>
                  <a:gd name="connsiteX68" fmla="*/ 9323931 w 12192000"/>
                  <a:gd name="connsiteY68" fmla="*/ 302628 h 757168"/>
                  <a:gd name="connsiteX69" fmla="*/ 9467213 w 12192000"/>
                  <a:gd name="connsiteY69" fmla="*/ 307275 h 757168"/>
                  <a:gd name="connsiteX70" fmla="*/ 9626826 w 12192000"/>
                  <a:gd name="connsiteY70" fmla="*/ 316213 h 757168"/>
                  <a:gd name="connsiteX71" fmla="*/ 9689696 w 12192000"/>
                  <a:gd name="connsiteY71" fmla="*/ 324467 h 757168"/>
                  <a:gd name="connsiteX72" fmla="*/ 9860526 w 12192000"/>
                  <a:gd name="connsiteY72" fmla="*/ 329986 h 757168"/>
                  <a:gd name="connsiteX73" fmla="*/ 9949775 w 12192000"/>
                  <a:gd name="connsiteY73" fmla="*/ 340386 h 757168"/>
                  <a:gd name="connsiteX74" fmla="*/ 10097252 w 12192000"/>
                  <a:gd name="connsiteY74" fmla="*/ 349262 h 757168"/>
                  <a:gd name="connsiteX75" fmla="*/ 10145261 w 12192000"/>
                  <a:gd name="connsiteY75" fmla="*/ 353113 h 757168"/>
                  <a:gd name="connsiteX76" fmla="*/ 10188159 w 12192000"/>
                  <a:gd name="connsiteY76" fmla="*/ 356124 h 757168"/>
                  <a:gd name="connsiteX77" fmla="*/ 10336144 w 12192000"/>
                  <a:gd name="connsiteY77" fmla="*/ 348235 h 757168"/>
                  <a:gd name="connsiteX78" fmla="*/ 10466847 w 12192000"/>
                  <a:gd name="connsiteY78" fmla="*/ 354131 h 757168"/>
                  <a:gd name="connsiteX79" fmla="*/ 10696514 w 12192000"/>
                  <a:gd name="connsiteY79" fmla="*/ 353575 h 757168"/>
                  <a:gd name="connsiteX80" fmla="*/ 10746932 w 12192000"/>
                  <a:gd name="connsiteY80" fmla="*/ 360606 h 757168"/>
                  <a:gd name="connsiteX81" fmla="*/ 10905388 w 12192000"/>
                  <a:gd name="connsiteY81" fmla="*/ 370627 h 757168"/>
                  <a:gd name="connsiteX82" fmla="*/ 10995602 w 12192000"/>
                  <a:gd name="connsiteY82" fmla="*/ 376691 h 757168"/>
                  <a:gd name="connsiteX83" fmla="*/ 11107647 w 12192000"/>
                  <a:gd name="connsiteY83" fmla="*/ 373405 h 757168"/>
                  <a:gd name="connsiteX84" fmla="*/ 11302440 w 12192000"/>
                  <a:gd name="connsiteY84" fmla="*/ 364156 h 757168"/>
                  <a:gd name="connsiteX85" fmla="*/ 11353613 w 12192000"/>
                  <a:gd name="connsiteY85" fmla="*/ 363785 h 757168"/>
                  <a:gd name="connsiteX86" fmla="*/ 11447323 w 12192000"/>
                  <a:gd name="connsiteY86" fmla="*/ 359346 h 757168"/>
                  <a:gd name="connsiteX87" fmla="*/ 11464292 w 12192000"/>
                  <a:gd name="connsiteY87" fmla="*/ 358519 h 757168"/>
                  <a:gd name="connsiteX88" fmla="*/ 11607560 w 12192000"/>
                  <a:gd name="connsiteY88" fmla="*/ 342370 h 757168"/>
                  <a:gd name="connsiteX89" fmla="*/ 11681426 w 12192000"/>
                  <a:gd name="connsiteY89" fmla="*/ 344335 h 757168"/>
                  <a:gd name="connsiteX90" fmla="*/ 11893565 w 12192000"/>
                  <a:gd name="connsiteY90" fmla="*/ 355261 h 757168"/>
                  <a:gd name="connsiteX91" fmla="*/ 11983290 w 12192000"/>
                  <a:gd name="connsiteY91" fmla="*/ 363588 h 757168"/>
                  <a:gd name="connsiteX92" fmla="*/ 12192000 w 12192000"/>
                  <a:gd name="connsiteY92" fmla="*/ 388018 h 757168"/>
                  <a:gd name="connsiteX93" fmla="*/ 12192000 w 12192000"/>
                  <a:gd name="connsiteY93" fmla="*/ 577115 h 757168"/>
                  <a:gd name="connsiteX94" fmla="*/ 12157329 w 12192000"/>
                  <a:gd name="connsiteY94" fmla="*/ 588862 h 757168"/>
                  <a:gd name="connsiteX95" fmla="*/ 12066948 w 12192000"/>
                  <a:gd name="connsiteY95" fmla="*/ 586034 h 757168"/>
                  <a:gd name="connsiteX96" fmla="*/ 11911344 w 12192000"/>
                  <a:gd name="connsiteY96" fmla="*/ 521599 h 757168"/>
                  <a:gd name="connsiteX97" fmla="*/ 11847823 w 12192000"/>
                  <a:gd name="connsiteY97" fmla="*/ 511785 h 757168"/>
                  <a:gd name="connsiteX98" fmla="*/ 11737547 w 12192000"/>
                  <a:gd name="connsiteY98" fmla="*/ 502380 h 757168"/>
                  <a:gd name="connsiteX99" fmla="*/ 11636052 w 12192000"/>
                  <a:gd name="connsiteY99" fmla="*/ 514993 h 757168"/>
                  <a:gd name="connsiteX100" fmla="*/ 11394706 w 12192000"/>
                  <a:gd name="connsiteY100" fmla="*/ 590867 h 757168"/>
                  <a:gd name="connsiteX101" fmla="*/ 11354978 w 12192000"/>
                  <a:gd name="connsiteY101" fmla="*/ 597561 h 757168"/>
                  <a:gd name="connsiteX102" fmla="*/ 11285306 w 12192000"/>
                  <a:gd name="connsiteY102" fmla="*/ 599825 h 757168"/>
                  <a:gd name="connsiteX103" fmla="*/ 11008528 w 12192000"/>
                  <a:gd name="connsiteY103" fmla="*/ 656670 h 757168"/>
                  <a:gd name="connsiteX104" fmla="*/ 10948735 w 12192000"/>
                  <a:gd name="connsiteY104" fmla="*/ 652964 h 757168"/>
                  <a:gd name="connsiteX105" fmla="*/ 10850698 w 12192000"/>
                  <a:gd name="connsiteY105" fmla="*/ 641721 h 757168"/>
                  <a:gd name="connsiteX106" fmla="*/ 10744026 w 12192000"/>
                  <a:gd name="connsiteY106" fmla="*/ 647769 h 757168"/>
                  <a:gd name="connsiteX107" fmla="*/ 10666160 w 12192000"/>
                  <a:gd name="connsiteY107" fmla="*/ 651891 h 757168"/>
                  <a:gd name="connsiteX108" fmla="*/ 10450521 w 12192000"/>
                  <a:gd name="connsiteY108" fmla="*/ 616552 h 757168"/>
                  <a:gd name="connsiteX109" fmla="*/ 10271192 w 12192000"/>
                  <a:gd name="connsiteY109" fmla="*/ 583498 h 757168"/>
                  <a:gd name="connsiteX110" fmla="*/ 10246067 w 12192000"/>
                  <a:gd name="connsiteY110" fmla="*/ 585423 h 757168"/>
                  <a:gd name="connsiteX111" fmla="*/ 10005027 w 12192000"/>
                  <a:gd name="connsiteY111" fmla="*/ 592252 h 757168"/>
                  <a:gd name="connsiteX112" fmla="*/ 9898681 w 12192000"/>
                  <a:gd name="connsiteY112" fmla="*/ 613195 h 757168"/>
                  <a:gd name="connsiteX113" fmla="*/ 9753225 w 12192000"/>
                  <a:gd name="connsiteY113" fmla="*/ 629038 h 757168"/>
                  <a:gd name="connsiteX114" fmla="*/ 9591376 w 12192000"/>
                  <a:gd name="connsiteY114" fmla="*/ 648601 h 757168"/>
                  <a:gd name="connsiteX115" fmla="*/ 9472860 w 12192000"/>
                  <a:gd name="connsiteY115" fmla="*/ 655936 h 757168"/>
                  <a:gd name="connsiteX116" fmla="*/ 9299788 w 12192000"/>
                  <a:gd name="connsiteY116" fmla="*/ 636945 h 757168"/>
                  <a:gd name="connsiteX117" fmla="*/ 9264605 w 12192000"/>
                  <a:gd name="connsiteY117" fmla="*/ 627087 h 757168"/>
                  <a:gd name="connsiteX118" fmla="*/ 8926435 w 12192000"/>
                  <a:gd name="connsiteY118" fmla="*/ 549269 h 757168"/>
                  <a:gd name="connsiteX119" fmla="*/ 8698934 w 12192000"/>
                  <a:gd name="connsiteY119" fmla="*/ 536583 h 757168"/>
                  <a:gd name="connsiteX120" fmla="*/ 8622862 w 12192000"/>
                  <a:gd name="connsiteY120" fmla="*/ 541563 h 757168"/>
                  <a:gd name="connsiteX121" fmla="*/ 8482784 w 12192000"/>
                  <a:gd name="connsiteY121" fmla="*/ 574094 h 757168"/>
                  <a:gd name="connsiteX122" fmla="*/ 8421565 w 12192000"/>
                  <a:gd name="connsiteY122" fmla="*/ 576610 h 757168"/>
                  <a:gd name="connsiteX123" fmla="*/ 8313469 w 12192000"/>
                  <a:gd name="connsiteY123" fmla="*/ 574762 h 757168"/>
                  <a:gd name="connsiteX124" fmla="*/ 8079520 w 12192000"/>
                  <a:gd name="connsiteY124" fmla="*/ 558685 h 757168"/>
                  <a:gd name="connsiteX125" fmla="*/ 7773327 w 12192000"/>
                  <a:gd name="connsiteY125" fmla="*/ 558854 h 757168"/>
                  <a:gd name="connsiteX126" fmla="*/ 7652477 w 12192000"/>
                  <a:gd name="connsiteY126" fmla="*/ 547561 h 757168"/>
                  <a:gd name="connsiteX127" fmla="*/ 7522274 w 12192000"/>
                  <a:gd name="connsiteY127" fmla="*/ 532150 h 757168"/>
                  <a:gd name="connsiteX128" fmla="*/ 7484080 w 12192000"/>
                  <a:gd name="connsiteY128" fmla="*/ 530532 h 757168"/>
                  <a:gd name="connsiteX129" fmla="*/ 7282277 w 12192000"/>
                  <a:gd name="connsiteY129" fmla="*/ 540177 h 757168"/>
                  <a:gd name="connsiteX130" fmla="*/ 7235690 w 12192000"/>
                  <a:gd name="connsiteY130" fmla="*/ 551282 h 757168"/>
                  <a:gd name="connsiteX131" fmla="*/ 7116339 w 12192000"/>
                  <a:gd name="connsiteY131" fmla="*/ 539494 h 757168"/>
                  <a:gd name="connsiteX132" fmla="*/ 7011067 w 12192000"/>
                  <a:gd name="connsiteY132" fmla="*/ 511848 h 757168"/>
                  <a:gd name="connsiteX133" fmla="*/ 6403234 w 12192000"/>
                  <a:gd name="connsiteY133" fmla="*/ 432296 h 757168"/>
                  <a:gd name="connsiteX134" fmla="*/ 6036273 w 12192000"/>
                  <a:gd name="connsiteY134" fmla="*/ 412301 h 757168"/>
                  <a:gd name="connsiteX135" fmla="*/ 5780467 w 12192000"/>
                  <a:gd name="connsiteY135" fmla="*/ 377910 h 757168"/>
                  <a:gd name="connsiteX136" fmla="*/ 5739051 w 12192000"/>
                  <a:gd name="connsiteY136" fmla="*/ 353609 h 757168"/>
                  <a:gd name="connsiteX137" fmla="*/ 5583566 w 12192000"/>
                  <a:gd name="connsiteY137" fmla="*/ 321995 h 757168"/>
                  <a:gd name="connsiteX138" fmla="*/ 5432030 w 12192000"/>
                  <a:gd name="connsiteY138" fmla="*/ 362512 h 757168"/>
                  <a:gd name="connsiteX139" fmla="*/ 5241398 w 12192000"/>
                  <a:gd name="connsiteY139" fmla="*/ 425781 h 757168"/>
                  <a:gd name="connsiteX140" fmla="*/ 5139710 w 12192000"/>
                  <a:gd name="connsiteY140" fmla="*/ 421022 h 757168"/>
                  <a:gd name="connsiteX141" fmla="*/ 4929402 w 12192000"/>
                  <a:gd name="connsiteY141" fmla="*/ 424310 h 757168"/>
                  <a:gd name="connsiteX142" fmla="*/ 4782793 w 12192000"/>
                  <a:gd name="connsiteY142" fmla="*/ 441046 h 757168"/>
                  <a:gd name="connsiteX143" fmla="*/ 4577594 w 12192000"/>
                  <a:gd name="connsiteY143" fmla="*/ 459290 h 757168"/>
                  <a:gd name="connsiteX144" fmla="*/ 4500826 w 12192000"/>
                  <a:gd name="connsiteY144" fmla="*/ 470529 h 757168"/>
                  <a:gd name="connsiteX145" fmla="*/ 4317973 w 12192000"/>
                  <a:gd name="connsiteY145" fmla="*/ 483649 h 757168"/>
                  <a:gd name="connsiteX146" fmla="*/ 4166722 w 12192000"/>
                  <a:gd name="connsiteY146" fmla="*/ 490602 h 757168"/>
                  <a:gd name="connsiteX147" fmla="*/ 4042814 w 12192000"/>
                  <a:gd name="connsiteY147" fmla="*/ 530660 h 757168"/>
                  <a:gd name="connsiteX148" fmla="*/ 4002653 w 12192000"/>
                  <a:gd name="connsiteY148" fmla="*/ 552594 h 757168"/>
                  <a:gd name="connsiteX149" fmla="*/ 3969549 w 12192000"/>
                  <a:gd name="connsiteY149" fmla="*/ 566312 h 757168"/>
                  <a:gd name="connsiteX150" fmla="*/ 3821685 w 12192000"/>
                  <a:gd name="connsiteY150" fmla="*/ 649183 h 757168"/>
                  <a:gd name="connsiteX151" fmla="*/ 3805138 w 12192000"/>
                  <a:gd name="connsiteY151" fmla="*/ 655947 h 757168"/>
                  <a:gd name="connsiteX152" fmla="*/ 3609177 w 12192000"/>
                  <a:gd name="connsiteY152" fmla="*/ 687459 h 757168"/>
                  <a:gd name="connsiteX153" fmla="*/ 3539727 w 12192000"/>
                  <a:gd name="connsiteY153" fmla="*/ 706521 h 757168"/>
                  <a:gd name="connsiteX154" fmla="*/ 3396572 w 12192000"/>
                  <a:gd name="connsiteY154" fmla="*/ 755681 h 757168"/>
                  <a:gd name="connsiteX155" fmla="*/ 3341054 w 12192000"/>
                  <a:gd name="connsiteY155" fmla="*/ 754679 h 757168"/>
                  <a:gd name="connsiteX156" fmla="*/ 3138775 w 12192000"/>
                  <a:gd name="connsiteY156" fmla="*/ 710120 h 757168"/>
                  <a:gd name="connsiteX157" fmla="*/ 3037283 w 12192000"/>
                  <a:gd name="connsiteY157" fmla="*/ 666453 h 757168"/>
                  <a:gd name="connsiteX158" fmla="*/ 3002117 w 12192000"/>
                  <a:gd name="connsiteY158" fmla="*/ 649347 h 757168"/>
                  <a:gd name="connsiteX159" fmla="*/ 2747294 w 12192000"/>
                  <a:gd name="connsiteY159" fmla="*/ 652400 h 757168"/>
                  <a:gd name="connsiteX160" fmla="*/ 2676273 w 12192000"/>
                  <a:gd name="connsiteY160" fmla="*/ 652304 h 757168"/>
                  <a:gd name="connsiteX161" fmla="*/ 2432360 w 12192000"/>
                  <a:gd name="connsiteY161" fmla="*/ 657836 h 757168"/>
                  <a:gd name="connsiteX162" fmla="*/ 2382311 w 12192000"/>
                  <a:gd name="connsiteY162" fmla="*/ 650824 h 757168"/>
                  <a:gd name="connsiteX163" fmla="*/ 2055134 w 12192000"/>
                  <a:gd name="connsiteY163" fmla="*/ 630053 h 757168"/>
                  <a:gd name="connsiteX164" fmla="*/ 2031829 w 12192000"/>
                  <a:gd name="connsiteY164" fmla="*/ 639324 h 757168"/>
                  <a:gd name="connsiteX165" fmla="*/ 1912764 w 12192000"/>
                  <a:gd name="connsiteY165" fmla="*/ 664183 h 757168"/>
                  <a:gd name="connsiteX166" fmla="*/ 1755637 w 12192000"/>
                  <a:gd name="connsiteY166" fmla="*/ 663960 h 757168"/>
                  <a:gd name="connsiteX167" fmla="*/ 1727159 w 12192000"/>
                  <a:gd name="connsiteY167" fmla="*/ 659605 h 757168"/>
                  <a:gd name="connsiteX168" fmla="*/ 1622470 w 12192000"/>
                  <a:gd name="connsiteY168" fmla="*/ 634850 h 757168"/>
                  <a:gd name="connsiteX169" fmla="*/ 1385955 w 12192000"/>
                  <a:gd name="connsiteY169" fmla="*/ 604522 h 757168"/>
                  <a:gd name="connsiteX170" fmla="*/ 1340055 w 12192000"/>
                  <a:gd name="connsiteY170" fmla="*/ 595629 h 757168"/>
                  <a:gd name="connsiteX171" fmla="*/ 1257271 w 12192000"/>
                  <a:gd name="connsiteY171" fmla="*/ 581180 h 757168"/>
                  <a:gd name="connsiteX172" fmla="*/ 1031914 w 12192000"/>
                  <a:gd name="connsiteY172" fmla="*/ 562692 h 757168"/>
                  <a:gd name="connsiteX173" fmla="*/ 922031 w 12192000"/>
                  <a:gd name="connsiteY173" fmla="*/ 566853 h 757168"/>
                  <a:gd name="connsiteX174" fmla="*/ 873250 w 12192000"/>
                  <a:gd name="connsiteY174" fmla="*/ 563724 h 757168"/>
                  <a:gd name="connsiteX175" fmla="*/ 711627 w 12192000"/>
                  <a:gd name="connsiteY175" fmla="*/ 529880 h 757168"/>
                  <a:gd name="connsiteX176" fmla="*/ 311112 w 12192000"/>
                  <a:gd name="connsiteY176" fmla="*/ 525106 h 757168"/>
                  <a:gd name="connsiteX177" fmla="*/ 184145 w 12192000"/>
                  <a:gd name="connsiteY177" fmla="*/ 532188 h 757168"/>
                  <a:gd name="connsiteX178" fmla="*/ 116886 w 12192000"/>
                  <a:gd name="connsiteY178" fmla="*/ 530572 h 757168"/>
                  <a:gd name="connsiteX179" fmla="*/ 23941 w 12192000"/>
                  <a:gd name="connsiteY179" fmla="*/ 506433 h 757168"/>
                  <a:gd name="connsiteX180" fmla="*/ 0 w 12192000"/>
                  <a:gd name="connsiteY180" fmla="*/ 502149 h 75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2192000" h="757168">
                    <a:moveTo>
                      <a:pt x="0" y="0"/>
                    </a:moveTo>
                    <a:lnTo>
                      <a:pt x="41653" y="6945"/>
                    </a:lnTo>
                    <a:cubicBezTo>
                      <a:pt x="55151" y="9178"/>
                      <a:pt x="68996" y="11810"/>
                      <a:pt x="81317" y="15509"/>
                    </a:cubicBezTo>
                    <a:cubicBezTo>
                      <a:pt x="92911" y="18978"/>
                      <a:pt x="102562" y="24446"/>
                      <a:pt x="114150" y="28105"/>
                    </a:cubicBezTo>
                    <a:cubicBezTo>
                      <a:pt x="145644" y="37958"/>
                      <a:pt x="177914" y="47281"/>
                      <a:pt x="214865" y="58374"/>
                    </a:cubicBezTo>
                    <a:cubicBezTo>
                      <a:pt x="236680" y="42349"/>
                      <a:pt x="264438" y="53534"/>
                      <a:pt x="299237" y="63560"/>
                    </a:cubicBezTo>
                    <a:cubicBezTo>
                      <a:pt x="334763" y="73816"/>
                      <a:pt x="376093" y="78654"/>
                      <a:pt x="415570" y="83774"/>
                    </a:cubicBezTo>
                    <a:cubicBezTo>
                      <a:pt x="487949" y="93100"/>
                      <a:pt x="560804" y="100354"/>
                      <a:pt x="633210" y="109108"/>
                    </a:cubicBezTo>
                    <a:cubicBezTo>
                      <a:pt x="648566" y="111058"/>
                      <a:pt x="666073" y="114072"/>
                      <a:pt x="677567" y="119446"/>
                    </a:cubicBezTo>
                    <a:cubicBezTo>
                      <a:pt x="756262" y="155621"/>
                      <a:pt x="853422" y="169678"/>
                      <a:pt x="946429" y="171502"/>
                    </a:cubicBezTo>
                    <a:cubicBezTo>
                      <a:pt x="1019582" y="173044"/>
                      <a:pt x="1091239" y="175083"/>
                      <a:pt x="1163367" y="182106"/>
                    </a:cubicBezTo>
                    <a:cubicBezTo>
                      <a:pt x="1168863" y="182586"/>
                      <a:pt x="1176224" y="182589"/>
                      <a:pt x="1180337" y="181279"/>
                    </a:cubicBezTo>
                    <a:cubicBezTo>
                      <a:pt x="1205822" y="172503"/>
                      <a:pt x="1231920" y="173109"/>
                      <a:pt x="1263939" y="173070"/>
                    </a:cubicBezTo>
                    <a:cubicBezTo>
                      <a:pt x="1309211" y="172961"/>
                      <a:pt x="1350592" y="176848"/>
                      <a:pt x="1392213" y="183225"/>
                    </a:cubicBezTo>
                    <a:cubicBezTo>
                      <a:pt x="1422516" y="187866"/>
                      <a:pt x="1453010" y="195759"/>
                      <a:pt x="1479752" y="205174"/>
                    </a:cubicBezTo>
                    <a:cubicBezTo>
                      <a:pt x="1516962" y="218381"/>
                      <a:pt x="1553071" y="224660"/>
                      <a:pt x="1589813" y="211706"/>
                    </a:cubicBezTo>
                    <a:cubicBezTo>
                      <a:pt x="1629541" y="197953"/>
                      <a:pt x="1673292" y="205778"/>
                      <a:pt x="1716264" y="207459"/>
                    </a:cubicBezTo>
                    <a:cubicBezTo>
                      <a:pt x="1734988" y="208248"/>
                      <a:pt x="1754789" y="209668"/>
                      <a:pt x="1772900" y="208137"/>
                    </a:cubicBezTo>
                    <a:cubicBezTo>
                      <a:pt x="1825381" y="203828"/>
                      <a:pt x="1876222" y="195808"/>
                      <a:pt x="1929319" y="193822"/>
                    </a:cubicBezTo>
                    <a:cubicBezTo>
                      <a:pt x="1958819" y="192698"/>
                      <a:pt x="1991232" y="199166"/>
                      <a:pt x="2021514" y="204186"/>
                    </a:cubicBezTo>
                    <a:cubicBezTo>
                      <a:pt x="2052154" y="209417"/>
                      <a:pt x="2082323" y="216530"/>
                      <a:pt x="2111753" y="223797"/>
                    </a:cubicBezTo>
                    <a:cubicBezTo>
                      <a:pt x="2131736" y="228659"/>
                      <a:pt x="2153567" y="233429"/>
                      <a:pt x="2169356" y="241125"/>
                    </a:cubicBezTo>
                    <a:cubicBezTo>
                      <a:pt x="2205243" y="258649"/>
                      <a:pt x="2242901" y="263295"/>
                      <a:pt x="2286638" y="257382"/>
                    </a:cubicBezTo>
                    <a:cubicBezTo>
                      <a:pt x="2293313" y="256396"/>
                      <a:pt x="2301018" y="256799"/>
                      <a:pt x="2308368" y="256995"/>
                    </a:cubicBezTo>
                    <a:cubicBezTo>
                      <a:pt x="2426026" y="259155"/>
                      <a:pt x="2543593" y="262834"/>
                      <a:pt x="2660621" y="262863"/>
                    </a:cubicBezTo>
                    <a:cubicBezTo>
                      <a:pt x="2708088" y="262871"/>
                      <a:pt x="2754165" y="254412"/>
                      <a:pt x="2801134" y="250006"/>
                    </a:cubicBezTo>
                    <a:cubicBezTo>
                      <a:pt x="2810748" y="249174"/>
                      <a:pt x="2821504" y="247638"/>
                      <a:pt x="2830994" y="249091"/>
                    </a:cubicBezTo>
                    <a:cubicBezTo>
                      <a:pt x="2934354" y="264045"/>
                      <a:pt x="3032340" y="255254"/>
                      <a:pt x="3129084" y="242009"/>
                    </a:cubicBezTo>
                    <a:cubicBezTo>
                      <a:pt x="3139090" y="240625"/>
                      <a:pt x="3151170" y="241831"/>
                      <a:pt x="3162162" y="242789"/>
                    </a:cubicBezTo>
                    <a:cubicBezTo>
                      <a:pt x="3192925" y="245736"/>
                      <a:pt x="3225969" y="254145"/>
                      <a:pt x="3254072" y="251612"/>
                    </a:cubicBezTo>
                    <a:cubicBezTo>
                      <a:pt x="3328782" y="244461"/>
                      <a:pt x="3402881" y="234992"/>
                      <a:pt x="3473491" y="221903"/>
                    </a:cubicBezTo>
                    <a:cubicBezTo>
                      <a:pt x="3545212" y="208683"/>
                      <a:pt x="3611651" y="197856"/>
                      <a:pt x="3691860" y="219228"/>
                    </a:cubicBezTo>
                    <a:cubicBezTo>
                      <a:pt x="3725977" y="228268"/>
                      <a:pt x="3771754" y="225515"/>
                      <a:pt x="3811494" y="225691"/>
                    </a:cubicBezTo>
                    <a:cubicBezTo>
                      <a:pt x="3840564" y="225687"/>
                      <a:pt x="3868906" y="218586"/>
                      <a:pt x="3897533" y="220087"/>
                    </a:cubicBezTo>
                    <a:cubicBezTo>
                      <a:pt x="3973874" y="224087"/>
                      <a:pt x="4042293" y="217563"/>
                      <a:pt x="4109430" y="200477"/>
                    </a:cubicBezTo>
                    <a:cubicBezTo>
                      <a:pt x="4135544" y="193834"/>
                      <a:pt x="4175268" y="201258"/>
                      <a:pt x="4208772" y="200914"/>
                    </a:cubicBezTo>
                    <a:cubicBezTo>
                      <a:pt x="4244136" y="200288"/>
                      <a:pt x="4280583" y="199908"/>
                      <a:pt x="4314641" y="196159"/>
                    </a:cubicBezTo>
                    <a:cubicBezTo>
                      <a:pt x="4402743" y="186278"/>
                      <a:pt x="4489848" y="174436"/>
                      <a:pt x="4577622" y="163774"/>
                    </a:cubicBezTo>
                    <a:cubicBezTo>
                      <a:pt x="4649843" y="154967"/>
                      <a:pt x="4719794" y="168553"/>
                      <a:pt x="4790345" y="177592"/>
                    </a:cubicBezTo>
                    <a:cubicBezTo>
                      <a:pt x="4834576" y="183345"/>
                      <a:pt x="4875614" y="193701"/>
                      <a:pt x="4926164" y="184139"/>
                    </a:cubicBezTo>
                    <a:cubicBezTo>
                      <a:pt x="4974485" y="175032"/>
                      <a:pt x="5034899" y="180870"/>
                      <a:pt x="5088812" y="177401"/>
                    </a:cubicBezTo>
                    <a:cubicBezTo>
                      <a:pt x="5134238" y="174439"/>
                      <a:pt x="5178353" y="168165"/>
                      <a:pt x="5222466" y="162082"/>
                    </a:cubicBezTo>
                    <a:cubicBezTo>
                      <a:pt x="5282519" y="153783"/>
                      <a:pt x="5341864" y="144876"/>
                      <a:pt x="5406528" y="153987"/>
                    </a:cubicBezTo>
                    <a:cubicBezTo>
                      <a:pt x="5479960" y="164323"/>
                      <a:pt x="5531876" y="142624"/>
                      <a:pt x="5590716" y="129490"/>
                    </a:cubicBezTo>
                    <a:cubicBezTo>
                      <a:pt x="5631296" y="120553"/>
                      <a:pt x="5675395" y="114659"/>
                      <a:pt x="5719429" y="110099"/>
                    </a:cubicBezTo>
                    <a:cubicBezTo>
                      <a:pt x="5778247" y="104215"/>
                      <a:pt x="5838715" y="102042"/>
                      <a:pt x="5897895" y="96368"/>
                    </a:cubicBezTo>
                    <a:cubicBezTo>
                      <a:pt x="5987399" y="87895"/>
                      <a:pt x="6077855" y="82333"/>
                      <a:pt x="6169957" y="94411"/>
                    </a:cubicBezTo>
                    <a:cubicBezTo>
                      <a:pt x="6212360" y="99875"/>
                      <a:pt x="6252010" y="101763"/>
                      <a:pt x="6294827" y="99236"/>
                    </a:cubicBezTo>
                    <a:cubicBezTo>
                      <a:pt x="6364965" y="95091"/>
                      <a:pt x="6436581" y="97891"/>
                      <a:pt x="6494261" y="71724"/>
                    </a:cubicBezTo>
                    <a:cubicBezTo>
                      <a:pt x="6514615" y="62488"/>
                      <a:pt x="6550354" y="61691"/>
                      <a:pt x="6579627" y="57883"/>
                    </a:cubicBezTo>
                    <a:cubicBezTo>
                      <a:pt x="6613354" y="53353"/>
                      <a:pt x="6637770" y="57878"/>
                      <a:pt x="6654800" y="77086"/>
                    </a:cubicBezTo>
                    <a:cubicBezTo>
                      <a:pt x="6662444" y="85688"/>
                      <a:pt x="6685147" y="94892"/>
                      <a:pt x="6703059" y="97166"/>
                    </a:cubicBezTo>
                    <a:cubicBezTo>
                      <a:pt x="6756799" y="103989"/>
                      <a:pt x="6806654" y="100687"/>
                      <a:pt x="6859445" y="90481"/>
                    </a:cubicBezTo>
                    <a:cubicBezTo>
                      <a:pt x="6908894" y="80861"/>
                      <a:pt x="6969747" y="85387"/>
                      <a:pt x="7025414" y="83536"/>
                    </a:cubicBezTo>
                    <a:cubicBezTo>
                      <a:pt x="7064862" y="82168"/>
                      <a:pt x="7104501" y="77186"/>
                      <a:pt x="7144137" y="79264"/>
                    </a:cubicBezTo>
                    <a:cubicBezTo>
                      <a:pt x="7193316" y="81841"/>
                      <a:pt x="7241809" y="90488"/>
                      <a:pt x="7291235" y="95367"/>
                    </a:cubicBezTo>
                    <a:cubicBezTo>
                      <a:pt x="7329668" y="99288"/>
                      <a:pt x="7368978" y="100585"/>
                      <a:pt x="7407395" y="104888"/>
                    </a:cubicBezTo>
                    <a:cubicBezTo>
                      <a:pt x="7438868" y="108256"/>
                      <a:pt x="7469832" y="114265"/>
                      <a:pt x="7500837" y="119515"/>
                    </a:cubicBezTo>
                    <a:cubicBezTo>
                      <a:pt x="7512146" y="121444"/>
                      <a:pt x="7523255" y="127178"/>
                      <a:pt x="7533567" y="126955"/>
                    </a:cubicBezTo>
                    <a:cubicBezTo>
                      <a:pt x="7636025" y="124121"/>
                      <a:pt x="7707510" y="164497"/>
                      <a:pt x="7792910" y="185188"/>
                    </a:cubicBezTo>
                    <a:cubicBezTo>
                      <a:pt x="7882663" y="207063"/>
                      <a:pt x="7969001" y="237914"/>
                      <a:pt x="8070699" y="235423"/>
                    </a:cubicBezTo>
                    <a:cubicBezTo>
                      <a:pt x="8132239" y="233879"/>
                      <a:pt x="8191903" y="225939"/>
                      <a:pt x="8253177" y="222473"/>
                    </a:cubicBezTo>
                    <a:cubicBezTo>
                      <a:pt x="8274949" y="221324"/>
                      <a:pt x="8299150" y="222976"/>
                      <a:pt x="8320683" y="226393"/>
                    </a:cubicBezTo>
                    <a:cubicBezTo>
                      <a:pt x="8424731" y="242340"/>
                      <a:pt x="8527777" y="249266"/>
                      <a:pt x="8631438" y="237528"/>
                    </a:cubicBezTo>
                    <a:cubicBezTo>
                      <a:pt x="8649201" y="235596"/>
                      <a:pt x="8668058" y="233915"/>
                      <a:pt x="8686410" y="234877"/>
                    </a:cubicBezTo>
                    <a:cubicBezTo>
                      <a:pt x="8786966" y="240146"/>
                      <a:pt x="8885480" y="249315"/>
                      <a:pt x="8980658" y="273001"/>
                    </a:cubicBezTo>
                    <a:cubicBezTo>
                      <a:pt x="9012626" y="280972"/>
                      <a:pt x="9052108" y="279035"/>
                      <a:pt x="9087625" y="282423"/>
                    </a:cubicBezTo>
                    <a:cubicBezTo>
                      <a:pt x="9120583" y="285484"/>
                      <a:pt x="9154319" y="287825"/>
                      <a:pt x="9186017" y="293875"/>
                    </a:cubicBezTo>
                    <a:cubicBezTo>
                      <a:pt x="9232288" y="302785"/>
                      <a:pt x="9275554" y="305815"/>
                      <a:pt x="9323931" y="302628"/>
                    </a:cubicBezTo>
                    <a:cubicBezTo>
                      <a:pt x="9370084" y="299705"/>
                      <a:pt x="9419491" y="304964"/>
                      <a:pt x="9467213" y="307275"/>
                    </a:cubicBezTo>
                    <a:cubicBezTo>
                      <a:pt x="9520438" y="309874"/>
                      <a:pt x="9573661" y="312473"/>
                      <a:pt x="9626826" y="316213"/>
                    </a:cubicBezTo>
                    <a:cubicBezTo>
                      <a:pt x="9648094" y="317708"/>
                      <a:pt x="9671915" y="326588"/>
                      <a:pt x="9689696" y="324467"/>
                    </a:cubicBezTo>
                    <a:cubicBezTo>
                      <a:pt x="9747117" y="317175"/>
                      <a:pt x="9803355" y="332523"/>
                      <a:pt x="9860526" y="329986"/>
                    </a:cubicBezTo>
                    <a:cubicBezTo>
                      <a:pt x="9888572" y="328594"/>
                      <a:pt x="9919723" y="338048"/>
                      <a:pt x="9949775" y="340386"/>
                    </a:cubicBezTo>
                    <a:cubicBezTo>
                      <a:pt x="9998886" y="344296"/>
                      <a:pt x="10048092" y="346302"/>
                      <a:pt x="10097252" y="349262"/>
                    </a:cubicBezTo>
                    <a:cubicBezTo>
                      <a:pt x="10113390" y="350297"/>
                      <a:pt x="10129133" y="351886"/>
                      <a:pt x="10145261" y="353113"/>
                    </a:cubicBezTo>
                    <a:cubicBezTo>
                      <a:pt x="10159555" y="354243"/>
                      <a:pt x="10174512" y="356743"/>
                      <a:pt x="10188159" y="356124"/>
                    </a:cubicBezTo>
                    <a:cubicBezTo>
                      <a:pt x="10237589" y="353944"/>
                      <a:pt x="10286441" y="348682"/>
                      <a:pt x="10336144" y="348235"/>
                    </a:cubicBezTo>
                    <a:cubicBezTo>
                      <a:pt x="10379222" y="347822"/>
                      <a:pt x="10423443" y="353764"/>
                      <a:pt x="10466847" y="354131"/>
                    </a:cubicBezTo>
                    <a:cubicBezTo>
                      <a:pt x="10543353" y="354898"/>
                      <a:pt x="10619988" y="353190"/>
                      <a:pt x="10696514" y="353575"/>
                    </a:cubicBezTo>
                    <a:cubicBezTo>
                      <a:pt x="10713071" y="353680"/>
                      <a:pt x="10730069" y="359342"/>
                      <a:pt x="10746932" y="360606"/>
                    </a:cubicBezTo>
                    <a:cubicBezTo>
                      <a:pt x="10799731" y="364326"/>
                      <a:pt x="10852569" y="367289"/>
                      <a:pt x="10905388" y="370627"/>
                    </a:cubicBezTo>
                    <a:cubicBezTo>
                      <a:pt x="10935470" y="372396"/>
                      <a:pt x="10965963" y="373421"/>
                      <a:pt x="10995602" y="376691"/>
                    </a:cubicBezTo>
                    <a:cubicBezTo>
                      <a:pt x="11034750" y="381032"/>
                      <a:pt x="11070168" y="386324"/>
                      <a:pt x="11107647" y="373405"/>
                    </a:cubicBezTo>
                    <a:cubicBezTo>
                      <a:pt x="11165372" y="353347"/>
                      <a:pt x="11236837" y="366060"/>
                      <a:pt x="11302440" y="364156"/>
                    </a:cubicBezTo>
                    <a:cubicBezTo>
                      <a:pt x="11319394" y="363708"/>
                      <a:pt x="11336655" y="364422"/>
                      <a:pt x="11353613" y="363785"/>
                    </a:cubicBezTo>
                    <a:cubicBezTo>
                      <a:pt x="11384961" y="362566"/>
                      <a:pt x="11415955" y="360947"/>
                      <a:pt x="11447323" y="359346"/>
                    </a:cubicBezTo>
                    <a:cubicBezTo>
                      <a:pt x="11452855" y="359066"/>
                      <a:pt x="11459104" y="359200"/>
                      <a:pt x="11464292" y="358519"/>
                    </a:cubicBezTo>
                    <a:cubicBezTo>
                      <a:pt x="11512058" y="353010"/>
                      <a:pt x="11559143" y="346321"/>
                      <a:pt x="11607560" y="342370"/>
                    </a:cubicBezTo>
                    <a:cubicBezTo>
                      <a:pt x="11631218" y="340368"/>
                      <a:pt x="11657295" y="341352"/>
                      <a:pt x="11681426" y="344335"/>
                    </a:cubicBezTo>
                    <a:cubicBezTo>
                      <a:pt x="11751997" y="352993"/>
                      <a:pt x="11821986" y="358760"/>
                      <a:pt x="11893565" y="355261"/>
                    </a:cubicBezTo>
                    <a:cubicBezTo>
                      <a:pt x="11921973" y="353889"/>
                      <a:pt x="11953288" y="360300"/>
                      <a:pt x="11983290" y="363588"/>
                    </a:cubicBezTo>
                    <a:lnTo>
                      <a:pt x="12192000" y="388018"/>
                    </a:lnTo>
                    <a:lnTo>
                      <a:pt x="12192000" y="577115"/>
                    </a:lnTo>
                    <a:lnTo>
                      <a:pt x="12157329" y="588862"/>
                    </a:lnTo>
                    <a:cubicBezTo>
                      <a:pt x="12118393" y="608572"/>
                      <a:pt x="12109715" y="605637"/>
                      <a:pt x="12066948" y="586034"/>
                    </a:cubicBezTo>
                    <a:cubicBezTo>
                      <a:pt x="12016991" y="563193"/>
                      <a:pt x="11965119" y="541779"/>
                      <a:pt x="11911344" y="521599"/>
                    </a:cubicBezTo>
                    <a:cubicBezTo>
                      <a:pt x="11894383" y="515178"/>
                      <a:pt x="11869417" y="514060"/>
                      <a:pt x="11847823" y="511785"/>
                    </a:cubicBezTo>
                    <a:cubicBezTo>
                      <a:pt x="11811233" y="507768"/>
                      <a:pt x="11773630" y="501982"/>
                      <a:pt x="11737547" y="502380"/>
                    </a:cubicBezTo>
                    <a:cubicBezTo>
                      <a:pt x="11702930" y="502855"/>
                      <a:pt x="11668388" y="508866"/>
                      <a:pt x="11636052" y="514993"/>
                    </a:cubicBezTo>
                    <a:cubicBezTo>
                      <a:pt x="11545722" y="532199"/>
                      <a:pt x="11462455" y="555118"/>
                      <a:pt x="11394706" y="590867"/>
                    </a:cubicBezTo>
                    <a:cubicBezTo>
                      <a:pt x="11385999" y="595562"/>
                      <a:pt x="11369016" y="596581"/>
                      <a:pt x="11354978" y="597561"/>
                    </a:cubicBezTo>
                    <a:cubicBezTo>
                      <a:pt x="11332076" y="599224"/>
                      <a:pt x="11308448" y="600655"/>
                      <a:pt x="11285306" y="599825"/>
                    </a:cubicBezTo>
                    <a:cubicBezTo>
                      <a:pt x="11172906" y="595841"/>
                      <a:pt x="11083430" y="617861"/>
                      <a:pt x="11008528" y="656670"/>
                    </a:cubicBezTo>
                    <a:cubicBezTo>
                      <a:pt x="10986971" y="667750"/>
                      <a:pt x="10970753" y="668236"/>
                      <a:pt x="10948735" y="652964"/>
                    </a:cubicBezTo>
                    <a:cubicBezTo>
                      <a:pt x="10923173" y="635218"/>
                      <a:pt x="10885031" y="639705"/>
                      <a:pt x="10850698" y="641721"/>
                    </a:cubicBezTo>
                    <a:cubicBezTo>
                      <a:pt x="10815269" y="643680"/>
                      <a:pt x="10779458" y="645811"/>
                      <a:pt x="10744026" y="647769"/>
                    </a:cubicBezTo>
                    <a:cubicBezTo>
                      <a:pt x="10717832" y="649066"/>
                      <a:pt x="10692021" y="650003"/>
                      <a:pt x="10666160" y="651891"/>
                    </a:cubicBezTo>
                    <a:cubicBezTo>
                      <a:pt x="10585627" y="657783"/>
                      <a:pt x="10513854" y="650969"/>
                      <a:pt x="10450521" y="616552"/>
                    </a:cubicBezTo>
                    <a:cubicBezTo>
                      <a:pt x="10402221" y="590175"/>
                      <a:pt x="10339099" y="579806"/>
                      <a:pt x="10271192" y="583498"/>
                    </a:cubicBezTo>
                    <a:cubicBezTo>
                      <a:pt x="10262701" y="584006"/>
                      <a:pt x="10251859" y="587254"/>
                      <a:pt x="10246067" y="585423"/>
                    </a:cubicBezTo>
                    <a:cubicBezTo>
                      <a:pt x="10158786" y="558528"/>
                      <a:pt x="10086634" y="594049"/>
                      <a:pt x="10005027" y="592252"/>
                    </a:cubicBezTo>
                    <a:cubicBezTo>
                      <a:pt x="9969004" y="591507"/>
                      <a:pt x="9931565" y="603664"/>
                      <a:pt x="9898681" y="613195"/>
                    </a:cubicBezTo>
                    <a:cubicBezTo>
                      <a:pt x="9853463" y="626281"/>
                      <a:pt x="9813049" y="639042"/>
                      <a:pt x="9753225" y="629038"/>
                    </a:cubicBezTo>
                    <a:cubicBezTo>
                      <a:pt x="9693404" y="618845"/>
                      <a:pt x="9637675" y="628898"/>
                      <a:pt x="9591376" y="648601"/>
                    </a:cubicBezTo>
                    <a:cubicBezTo>
                      <a:pt x="9556001" y="663537"/>
                      <a:pt x="9518120" y="663077"/>
                      <a:pt x="9472860" y="655936"/>
                    </a:cubicBezTo>
                    <a:cubicBezTo>
                      <a:pt x="9416283" y="647056"/>
                      <a:pt x="9357217" y="643578"/>
                      <a:pt x="9299788" y="636945"/>
                    </a:cubicBezTo>
                    <a:cubicBezTo>
                      <a:pt x="9287347" y="635531"/>
                      <a:pt x="9271710" y="632039"/>
                      <a:pt x="9264605" y="627087"/>
                    </a:cubicBezTo>
                    <a:cubicBezTo>
                      <a:pt x="9177661" y="565680"/>
                      <a:pt x="9051076" y="558473"/>
                      <a:pt x="8926435" y="549269"/>
                    </a:cubicBezTo>
                    <a:cubicBezTo>
                      <a:pt x="8850925" y="543595"/>
                      <a:pt x="8774954" y="539613"/>
                      <a:pt x="8698934" y="536583"/>
                    </a:cubicBezTo>
                    <a:cubicBezTo>
                      <a:pt x="8673232" y="535428"/>
                      <a:pt x="8645916" y="537050"/>
                      <a:pt x="8622862" y="541563"/>
                    </a:cubicBezTo>
                    <a:cubicBezTo>
                      <a:pt x="8574890" y="551069"/>
                      <a:pt x="8530403" y="564380"/>
                      <a:pt x="8482784" y="574094"/>
                    </a:cubicBezTo>
                    <a:cubicBezTo>
                      <a:pt x="8464923" y="577929"/>
                      <a:pt x="8442157" y="576927"/>
                      <a:pt x="8421565" y="576610"/>
                    </a:cubicBezTo>
                    <a:cubicBezTo>
                      <a:pt x="8385152" y="576229"/>
                      <a:pt x="8345023" y="569546"/>
                      <a:pt x="8313469" y="574762"/>
                    </a:cubicBezTo>
                    <a:cubicBezTo>
                      <a:pt x="8231431" y="588203"/>
                      <a:pt x="8155671" y="580227"/>
                      <a:pt x="8079520" y="558685"/>
                    </a:cubicBezTo>
                    <a:cubicBezTo>
                      <a:pt x="7972906" y="528487"/>
                      <a:pt x="7870782" y="525043"/>
                      <a:pt x="7773327" y="558854"/>
                    </a:cubicBezTo>
                    <a:cubicBezTo>
                      <a:pt x="7729470" y="574107"/>
                      <a:pt x="7688069" y="563543"/>
                      <a:pt x="7652477" y="547561"/>
                    </a:cubicBezTo>
                    <a:cubicBezTo>
                      <a:pt x="7611494" y="529005"/>
                      <a:pt x="7570974" y="522685"/>
                      <a:pt x="7522274" y="532150"/>
                    </a:cubicBezTo>
                    <a:cubicBezTo>
                      <a:pt x="7511488" y="534257"/>
                      <a:pt x="7496511" y="532136"/>
                      <a:pt x="7484080" y="530532"/>
                    </a:cubicBezTo>
                    <a:cubicBezTo>
                      <a:pt x="7413133" y="522044"/>
                      <a:pt x="7341987" y="510303"/>
                      <a:pt x="7282277" y="540177"/>
                    </a:cubicBezTo>
                    <a:cubicBezTo>
                      <a:pt x="7270558" y="546051"/>
                      <a:pt x="7251336" y="547713"/>
                      <a:pt x="7235690" y="551282"/>
                    </a:cubicBezTo>
                    <a:cubicBezTo>
                      <a:pt x="7170161" y="565782"/>
                      <a:pt x="7172820" y="564203"/>
                      <a:pt x="7116339" y="539494"/>
                    </a:cubicBezTo>
                    <a:cubicBezTo>
                      <a:pt x="7086841" y="526502"/>
                      <a:pt x="7045980" y="512724"/>
                      <a:pt x="7011067" y="511848"/>
                    </a:cubicBezTo>
                    <a:cubicBezTo>
                      <a:pt x="6800473" y="506533"/>
                      <a:pt x="6601893" y="468653"/>
                      <a:pt x="6403234" y="432296"/>
                    </a:cubicBezTo>
                    <a:cubicBezTo>
                      <a:pt x="6280760" y="409851"/>
                      <a:pt x="6160432" y="402592"/>
                      <a:pt x="6036273" y="412301"/>
                    </a:cubicBezTo>
                    <a:cubicBezTo>
                      <a:pt x="5946471" y="419425"/>
                      <a:pt x="5863077" y="395593"/>
                      <a:pt x="5780467" y="377910"/>
                    </a:cubicBezTo>
                    <a:cubicBezTo>
                      <a:pt x="5763357" y="374343"/>
                      <a:pt x="5747757" y="363033"/>
                      <a:pt x="5739051" y="353609"/>
                    </a:cubicBezTo>
                    <a:cubicBezTo>
                      <a:pt x="5707675" y="320294"/>
                      <a:pt x="5653252" y="312483"/>
                      <a:pt x="5583566" y="321995"/>
                    </a:cubicBezTo>
                    <a:cubicBezTo>
                      <a:pt x="5528347" y="329404"/>
                      <a:pt x="5477716" y="340486"/>
                      <a:pt x="5432030" y="362512"/>
                    </a:cubicBezTo>
                    <a:cubicBezTo>
                      <a:pt x="5378421" y="388318"/>
                      <a:pt x="5322767" y="418026"/>
                      <a:pt x="5241398" y="425781"/>
                    </a:cubicBezTo>
                    <a:cubicBezTo>
                      <a:pt x="5206262" y="429089"/>
                      <a:pt x="5176131" y="428273"/>
                      <a:pt x="5139710" y="421022"/>
                    </a:cubicBezTo>
                    <a:cubicBezTo>
                      <a:pt x="5069048" y="407018"/>
                      <a:pt x="4997864" y="396037"/>
                      <a:pt x="4929402" y="424310"/>
                    </a:cubicBezTo>
                    <a:cubicBezTo>
                      <a:pt x="4891785" y="439890"/>
                      <a:pt x="4841650" y="448519"/>
                      <a:pt x="4782793" y="441046"/>
                    </a:cubicBezTo>
                    <a:cubicBezTo>
                      <a:pt x="4709316" y="431663"/>
                      <a:pt x="4641426" y="442031"/>
                      <a:pt x="4577594" y="459290"/>
                    </a:cubicBezTo>
                    <a:cubicBezTo>
                      <a:pt x="4554816" y="465538"/>
                      <a:pt x="4527069" y="468279"/>
                      <a:pt x="4500826" y="470529"/>
                    </a:cubicBezTo>
                    <a:cubicBezTo>
                      <a:pt x="4440199" y="475746"/>
                      <a:pt x="4379252" y="479993"/>
                      <a:pt x="4317973" y="483649"/>
                    </a:cubicBezTo>
                    <a:cubicBezTo>
                      <a:pt x="4267762" y="486741"/>
                      <a:pt x="4217264" y="488292"/>
                      <a:pt x="4166722" y="490602"/>
                    </a:cubicBezTo>
                    <a:cubicBezTo>
                      <a:pt x="4111394" y="493045"/>
                      <a:pt x="4067073" y="503124"/>
                      <a:pt x="4042814" y="530660"/>
                    </a:cubicBezTo>
                    <a:cubicBezTo>
                      <a:pt x="4034996" y="539407"/>
                      <a:pt x="4017001" y="545715"/>
                      <a:pt x="4002653" y="552594"/>
                    </a:cubicBezTo>
                    <a:cubicBezTo>
                      <a:pt x="3992459" y="557592"/>
                      <a:pt x="3979023" y="561086"/>
                      <a:pt x="3969549" y="566312"/>
                    </a:cubicBezTo>
                    <a:cubicBezTo>
                      <a:pt x="3919896" y="593854"/>
                      <a:pt x="3870968" y="621622"/>
                      <a:pt x="3821685" y="649183"/>
                    </a:cubicBezTo>
                    <a:cubicBezTo>
                      <a:pt x="3816761" y="651788"/>
                      <a:pt x="3811445" y="654943"/>
                      <a:pt x="3805138" y="655947"/>
                    </a:cubicBezTo>
                    <a:cubicBezTo>
                      <a:pt x="3739817" y="666451"/>
                      <a:pt x="3673801" y="676154"/>
                      <a:pt x="3609177" y="687459"/>
                    </a:cubicBezTo>
                    <a:cubicBezTo>
                      <a:pt x="3584288" y="691878"/>
                      <a:pt x="3558597" y="697589"/>
                      <a:pt x="3539727" y="706521"/>
                    </a:cubicBezTo>
                    <a:cubicBezTo>
                      <a:pt x="3496714" y="726780"/>
                      <a:pt x="3457268" y="749132"/>
                      <a:pt x="3396572" y="755681"/>
                    </a:cubicBezTo>
                    <a:cubicBezTo>
                      <a:pt x="3378807" y="757611"/>
                      <a:pt x="3357809" y="758036"/>
                      <a:pt x="3341054" y="754679"/>
                    </a:cubicBezTo>
                    <a:cubicBezTo>
                      <a:pt x="3272962" y="740809"/>
                      <a:pt x="3206471" y="724541"/>
                      <a:pt x="3138775" y="710120"/>
                    </a:cubicBezTo>
                    <a:cubicBezTo>
                      <a:pt x="3095820" y="701191"/>
                      <a:pt x="3056969" y="691141"/>
                      <a:pt x="3037283" y="666453"/>
                    </a:cubicBezTo>
                    <a:cubicBezTo>
                      <a:pt x="3031764" y="659487"/>
                      <a:pt x="3015626" y="651391"/>
                      <a:pt x="3002117" y="649347"/>
                    </a:cubicBezTo>
                    <a:cubicBezTo>
                      <a:pt x="2915220" y="636209"/>
                      <a:pt x="2829194" y="627503"/>
                      <a:pt x="2747294" y="652400"/>
                    </a:cubicBezTo>
                    <a:cubicBezTo>
                      <a:pt x="2730084" y="657794"/>
                      <a:pt x="2698519" y="656140"/>
                      <a:pt x="2676273" y="652304"/>
                    </a:cubicBezTo>
                    <a:cubicBezTo>
                      <a:pt x="2590546" y="637890"/>
                      <a:pt x="2508883" y="630176"/>
                      <a:pt x="2432360" y="657836"/>
                    </a:cubicBezTo>
                    <a:cubicBezTo>
                      <a:pt x="2423352" y="661179"/>
                      <a:pt x="2395274" y="656272"/>
                      <a:pt x="2382311" y="650824"/>
                    </a:cubicBezTo>
                    <a:cubicBezTo>
                      <a:pt x="2257393" y="597728"/>
                      <a:pt x="2187724" y="592930"/>
                      <a:pt x="2055134" y="630053"/>
                    </a:cubicBezTo>
                    <a:cubicBezTo>
                      <a:pt x="2046542" y="632464"/>
                      <a:pt x="2035364" y="635121"/>
                      <a:pt x="2031829" y="639324"/>
                    </a:cubicBezTo>
                    <a:cubicBezTo>
                      <a:pt x="2007977" y="666120"/>
                      <a:pt x="1960229" y="664380"/>
                      <a:pt x="1912764" y="664183"/>
                    </a:cubicBezTo>
                    <a:cubicBezTo>
                      <a:pt x="1860521" y="663924"/>
                      <a:pt x="1808236" y="664426"/>
                      <a:pt x="1755637" y="663960"/>
                    </a:cubicBezTo>
                    <a:cubicBezTo>
                      <a:pt x="1746439" y="663859"/>
                      <a:pt x="1736243" y="661799"/>
                      <a:pt x="1727159" y="659605"/>
                    </a:cubicBezTo>
                    <a:cubicBezTo>
                      <a:pt x="1692256" y="651480"/>
                      <a:pt x="1658604" y="640559"/>
                      <a:pt x="1622470" y="634850"/>
                    </a:cubicBezTo>
                    <a:cubicBezTo>
                      <a:pt x="1544362" y="622552"/>
                      <a:pt x="1469248" y="602210"/>
                      <a:pt x="1385955" y="604522"/>
                    </a:cubicBezTo>
                    <a:cubicBezTo>
                      <a:pt x="1371585" y="604913"/>
                      <a:pt x="1355357" y="598530"/>
                      <a:pt x="1340055" y="595629"/>
                    </a:cubicBezTo>
                    <a:cubicBezTo>
                      <a:pt x="1312351" y="590552"/>
                      <a:pt x="1285460" y="583993"/>
                      <a:pt x="1257271" y="581180"/>
                    </a:cubicBezTo>
                    <a:cubicBezTo>
                      <a:pt x="1182583" y="573830"/>
                      <a:pt x="1107142" y="566824"/>
                      <a:pt x="1031914" y="562692"/>
                    </a:cubicBezTo>
                    <a:cubicBezTo>
                      <a:pt x="995593" y="560597"/>
                      <a:pt x="958880" y="565923"/>
                      <a:pt x="922031" y="566853"/>
                    </a:cubicBezTo>
                    <a:cubicBezTo>
                      <a:pt x="905446" y="567320"/>
                      <a:pt x="878533" y="568199"/>
                      <a:pt x="873250" y="563724"/>
                    </a:cubicBezTo>
                    <a:cubicBezTo>
                      <a:pt x="832343" y="529722"/>
                      <a:pt x="772202" y="532674"/>
                      <a:pt x="711627" y="529880"/>
                    </a:cubicBezTo>
                    <a:cubicBezTo>
                      <a:pt x="577999" y="523641"/>
                      <a:pt x="447408" y="543696"/>
                      <a:pt x="311112" y="525106"/>
                    </a:cubicBezTo>
                    <a:cubicBezTo>
                      <a:pt x="271645" y="519795"/>
                      <a:pt x="226936" y="530235"/>
                      <a:pt x="184145" y="532188"/>
                    </a:cubicBezTo>
                    <a:cubicBezTo>
                      <a:pt x="162015" y="533128"/>
                      <a:pt x="137665" y="534333"/>
                      <a:pt x="116886" y="530572"/>
                    </a:cubicBezTo>
                    <a:cubicBezTo>
                      <a:pt x="84810" y="524693"/>
                      <a:pt x="54011" y="515448"/>
                      <a:pt x="23941" y="506433"/>
                    </a:cubicBezTo>
                    <a:lnTo>
                      <a:pt x="0" y="50214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524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14658BE9-BAE2-4EEF-94FE-33319BDCA4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2959818"/>
                <a:ext cx="12192000" cy="757168"/>
              </a:xfrm>
              <a:custGeom>
                <a:avLst/>
                <a:gdLst>
                  <a:gd name="connsiteX0" fmla="*/ 0 w 12192000"/>
                  <a:gd name="connsiteY0" fmla="*/ 0 h 757168"/>
                  <a:gd name="connsiteX1" fmla="*/ 41653 w 12192000"/>
                  <a:gd name="connsiteY1" fmla="*/ 6945 h 757168"/>
                  <a:gd name="connsiteX2" fmla="*/ 81317 w 12192000"/>
                  <a:gd name="connsiteY2" fmla="*/ 15509 h 757168"/>
                  <a:gd name="connsiteX3" fmla="*/ 114150 w 12192000"/>
                  <a:gd name="connsiteY3" fmla="*/ 28105 h 757168"/>
                  <a:gd name="connsiteX4" fmla="*/ 214865 w 12192000"/>
                  <a:gd name="connsiteY4" fmla="*/ 58374 h 757168"/>
                  <a:gd name="connsiteX5" fmla="*/ 299237 w 12192000"/>
                  <a:gd name="connsiteY5" fmla="*/ 63560 h 757168"/>
                  <a:gd name="connsiteX6" fmla="*/ 415570 w 12192000"/>
                  <a:gd name="connsiteY6" fmla="*/ 83774 h 757168"/>
                  <a:gd name="connsiteX7" fmla="*/ 633210 w 12192000"/>
                  <a:gd name="connsiteY7" fmla="*/ 109108 h 757168"/>
                  <a:gd name="connsiteX8" fmla="*/ 677567 w 12192000"/>
                  <a:gd name="connsiteY8" fmla="*/ 119446 h 757168"/>
                  <a:gd name="connsiteX9" fmla="*/ 946429 w 12192000"/>
                  <a:gd name="connsiteY9" fmla="*/ 171502 h 757168"/>
                  <a:gd name="connsiteX10" fmla="*/ 1163367 w 12192000"/>
                  <a:gd name="connsiteY10" fmla="*/ 182106 h 757168"/>
                  <a:gd name="connsiteX11" fmla="*/ 1180337 w 12192000"/>
                  <a:gd name="connsiteY11" fmla="*/ 181279 h 757168"/>
                  <a:gd name="connsiteX12" fmla="*/ 1263939 w 12192000"/>
                  <a:gd name="connsiteY12" fmla="*/ 173070 h 757168"/>
                  <a:gd name="connsiteX13" fmla="*/ 1392213 w 12192000"/>
                  <a:gd name="connsiteY13" fmla="*/ 183225 h 757168"/>
                  <a:gd name="connsiteX14" fmla="*/ 1479752 w 12192000"/>
                  <a:gd name="connsiteY14" fmla="*/ 205174 h 757168"/>
                  <a:gd name="connsiteX15" fmla="*/ 1589813 w 12192000"/>
                  <a:gd name="connsiteY15" fmla="*/ 211706 h 757168"/>
                  <a:gd name="connsiteX16" fmla="*/ 1716264 w 12192000"/>
                  <a:gd name="connsiteY16" fmla="*/ 207459 h 757168"/>
                  <a:gd name="connsiteX17" fmla="*/ 1772900 w 12192000"/>
                  <a:gd name="connsiteY17" fmla="*/ 208137 h 757168"/>
                  <a:gd name="connsiteX18" fmla="*/ 1929319 w 12192000"/>
                  <a:gd name="connsiteY18" fmla="*/ 193822 h 757168"/>
                  <a:gd name="connsiteX19" fmla="*/ 2021514 w 12192000"/>
                  <a:gd name="connsiteY19" fmla="*/ 204186 h 757168"/>
                  <a:gd name="connsiteX20" fmla="*/ 2111753 w 12192000"/>
                  <a:gd name="connsiteY20" fmla="*/ 223797 h 757168"/>
                  <a:gd name="connsiteX21" fmla="*/ 2169356 w 12192000"/>
                  <a:gd name="connsiteY21" fmla="*/ 241125 h 757168"/>
                  <a:gd name="connsiteX22" fmla="*/ 2286638 w 12192000"/>
                  <a:gd name="connsiteY22" fmla="*/ 257382 h 757168"/>
                  <a:gd name="connsiteX23" fmla="*/ 2308368 w 12192000"/>
                  <a:gd name="connsiteY23" fmla="*/ 256995 h 757168"/>
                  <a:gd name="connsiteX24" fmla="*/ 2660621 w 12192000"/>
                  <a:gd name="connsiteY24" fmla="*/ 262863 h 757168"/>
                  <a:gd name="connsiteX25" fmla="*/ 2801134 w 12192000"/>
                  <a:gd name="connsiteY25" fmla="*/ 250006 h 757168"/>
                  <a:gd name="connsiteX26" fmla="*/ 2830994 w 12192000"/>
                  <a:gd name="connsiteY26" fmla="*/ 249091 h 757168"/>
                  <a:gd name="connsiteX27" fmla="*/ 3129084 w 12192000"/>
                  <a:gd name="connsiteY27" fmla="*/ 242009 h 757168"/>
                  <a:gd name="connsiteX28" fmla="*/ 3162162 w 12192000"/>
                  <a:gd name="connsiteY28" fmla="*/ 242789 h 757168"/>
                  <a:gd name="connsiteX29" fmla="*/ 3254072 w 12192000"/>
                  <a:gd name="connsiteY29" fmla="*/ 251612 h 757168"/>
                  <a:gd name="connsiteX30" fmla="*/ 3473491 w 12192000"/>
                  <a:gd name="connsiteY30" fmla="*/ 221903 h 757168"/>
                  <a:gd name="connsiteX31" fmla="*/ 3691860 w 12192000"/>
                  <a:gd name="connsiteY31" fmla="*/ 219228 h 757168"/>
                  <a:gd name="connsiteX32" fmla="*/ 3811494 w 12192000"/>
                  <a:gd name="connsiteY32" fmla="*/ 225691 h 757168"/>
                  <a:gd name="connsiteX33" fmla="*/ 3897533 w 12192000"/>
                  <a:gd name="connsiteY33" fmla="*/ 220087 h 757168"/>
                  <a:gd name="connsiteX34" fmla="*/ 4109430 w 12192000"/>
                  <a:gd name="connsiteY34" fmla="*/ 200477 h 757168"/>
                  <a:gd name="connsiteX35" fmla="*/ 4208772 w 12192000"/>
                  <a:gd name="connsiteY35" fmla="*/ 200914 h 757168"/>
                  <a:gd name="connsiteX36" fmla="*/ 4314641 w 12192000"/>
                  <a:gd name="connsiteY36" fmla="*/ 196159 h 757168"/>
                  <a:gd name="connsiteX37" fmla="*/ 4577622 w 12192000"/>
                  <a:gd name="connsiteY37" fmla="*/ 163774 h 757168"/>
                  <a:gd name="connsiteX38" fmla="*/ 4790345 w 12192000"/>
                  <a:gd name="connsiteY38" fmla="*/ 177592 h 757168"/>
                  <a:gd name="connsiteX39" fmla="*/ 4926164 w 12192000"/>
                  <a:gd name="connsiteY39" fmla="*/ 184139 h 757168"/>
                  <a:gd name="connsiteX40" fmla="*/ 5088812 w 12192000"/>
                  <a:gd name="connsiteY40" fmla="*/ 177401 h 757168"/>
                  <a:gd name="connsiteX41" fmla="*/ 5222466 w 12192000"/>
                  <a:gd name="connsiteY41" fmla="*/ 162082 h 757168"/>
                  <a:gd name="connsiteX42" fmla="*/ 5406528 w 12192000"/>
                  <a:gd name="connsiteY42" fmla="*/ 153987 h 757168"/>
                  <a:gd name="connsiteX43" fmla="*/ 5590716 w 12192000"/>
                  <a:gd name="connsiteY43" fmla="*/ 129490 h 757168"/>
                  <a:gd name="connsiteX44" fmla="*/ 5719429 w 12192000"/>
                  <a:gd name="connsiteY44" fmla="*/ 110099 h 757168"/>
                  <a:gd name="connsiteX45" fmla="*/ 5897895 w 12192000"/>
                  <a:gd name="connsiteY45" fmla="*/ 96368 h 757168"/>
                  <a:gd name="connsiteX46" fmla="*/ 6169957 w 12192000"/>
                  <a:gd name="connsiteY46" fmla="*/ 94411 h 757168"/>
                  <a:gd name="connsiteX47" fmla="*/ 6294827 w 12192000"/>
                  <a:gd name="connsiteY47" fmla="*/ 99236 h 757168"/>
                  <a:gd name="connsiteX48" fmla="*/ 6494261 w 12192000"/>
                  <a:gd name="connsiteY48" fmla="*/ 71724 h 757168"/>
                  <a:gd name="connsiteX49" fmla="*/ 6579627 w 12192000"/>
                  <a:gd name="connsiteY49" fmla="*/ 57883 h 757168"/>
                  <a:gd name="connsiteX50" fmla="*/ 6654800 w 12192000"/>
                  <a:gd name="connsiteY50" fmla="*/ 77086 h 757168"/>
                  <a:gd name="connsiteX51" fmla="*/ 6703059 w 12192000"/>
                  <a:gd name="connsiteY51" fmla="*/ 97166 h 757168"/>
                  <a:gd name="connsiteX52" fmla="*/ 6859445 w 12192000"/>
                  <a:gd name="connsiteY52" fmla="*/ 90481 h 757168"/>
                  <a:gd name="connsiteX53" fmla="*/ 7025414 w 12192000"/>
                  <a:gd name="connsiteY53" fmla="*/ 83536 h 757168"/>
                  <a:gd name="connsiteX54" fmla="*/ 7144137 w 12192000"/>
                  <a:gd name="connsiteY54" fmla="*/ 79264 h 757168"/>
                  <a:gd name="connsiteX55" fmla="*/ 7291235 w 12192000"/>
                  <a:gd name="connsiteY55" fmla="*/ 95367 h 757168"/>
                  <a:gd name="connsiteX56" fmla="*/ 7407395 w 12192000"/>
                  <a:gd name="connsiteY56" fmla="*/ 104888 h 757168"/>
                  <a:gd name="connsiteX57" fmla="*/ 7500837 w 12192000"/>
                  <a:gd name="connsiteY57" fmla="*/ 119515 h 757168"/>
                  <a:gd name="connsiteX58" fmla="*/ 7533567 w 12192000"/>
                  <a:gd name="connsiteY58" fmla="*/ 126955 h 757168"/>
                  <a:gd name="connsiteX59" fmla="*/ 7792910 w 12192000"/>
                  <a:gd name="connsiteY59" fmla="*/ 185188 h 757168"/>
                  <a:gd name="connsiteX60" fmla="*/ 8070699 w 12192000"/>
                  <a:gd name="connsiteY60" fmla="*/ 235423 h 757168"/>
                  <a:gd name="connsiteX61" fmla="*/ 8253177 w 12192000"/>
                  <a:gd name="connsiteY61" fmla="*/ 222473 h 757168"/>
                  <a:gd name="connsiteX62" fmla="*/ 8320683 w 12192000"/>
                  <a:gd name="connsiteY62" fmla="*/ 226393 h 757168"/>
                  <a:gd name="connsiteX63" fmla="*/ 8631438 w 12192000"/>
                  <a:gd name="connsiteY63" fmla="*/ 237528 h 757168"/>
                  <a:gd name="connsiteX64" fmla="*/ 8686410 w 12192000"/>
                  <a:gd name="connsiteY64" fmla="*/ 234877 h 757168"/>
                  <a:gd name="connsiteX65" fmla="*/ 8980658 w 12192000"/>
                  <a:gd name="connsiteY65" fmla="*/ 273001 h 757168"/>
                  <a:gd name="connsiteX66" fmla="*/ 9087625 w 12192000"/>
                  <a:gd name="connsiteY66" fmla="*/ 282423 h 757168"/>
                  <a:gd name="connsiteX67" fmla="*/ 9186017 w 12192000"/>
                  <a:gd name="connsiteY67" fmla="*/ 293875 h 757168"/>
                  <a:gd name="connsiteX68" fmla="*/ 9323931 w 12192000"/>
                  <a:gd name="connsiteY68" fmla="*/ 302628 h 757168"/>
                  <a:gd name="connsiteX69" fmla="*/ 9467213 w 12192000"/>
                  <a:gd name="connsiteY69" fmla="*/ 307275 h 757168"/>
                  <a:gd name="connsiteX70" fmla="*/ 9626826 w 12192000"/>
                  <a:gd name="connsiteY70" fmla="*/ 316213 h 757168"/>
                  <a:gd name="connsiteX71" fmla="*/ 9689696 w 12192000"/>
                  <a:gd name="connsiteY71" fmla="*/ 324467 h 757168"/>
                  <a:gd name="connsiteX72" fmla="*/ 9860526 w 12192000"/>
                  <a:gd name="connsiteY72" fmla="*/ 329986 h 757168"/>
                  <a:gd name="connsiteX73" fmla="*/ 9949775 w 12192000"/>
                  <a:gd name="connsiteY73" fmla="*/ 340386 h 757168"/>
                  <a:gd name="connsiteX74" fmla="*/ 10097252 w 12192000"/>
                  <a:gd name="connsiteY74" fmla="*/ 349262 h 757168"/>
                  <a:gd name="connsiteX75" fmla="*/ 10145261 w 12192000"/>
                  <a:gd name="connsiteY75" fmla="*/ 353113 h 757168"/>
                  <a:gd name="connsiteX76" fmla="*/ 10188159 w 12192000"/>
                  <a:gd name="connsiteY76" fmla="*/ 356124 h 757168"/>
                  <a:gd name="connsiteX77" fmla="*/ 10336144 w 12192000"/>
                  <a:gd name="connsiteY77" fmla="*/ 348235 h 757168"/>
                  <a:gd name="connsiteX78" fmla="*/ 10466847 w 12192000"/>
                  <a:gd name="connsiteY78" fmla="*/ 354131 h 757168"/>
                  <a:gd name="connsiteX79" fmla="*/ 10696514 w 12192000"/>
                  <a:gd name="connsiteY79" fmla="*/ 353575 h 757168"/>
                  <a:gd name="connsiteX80" fmla="*/ 10746932 w 12192000"/>
                  <a:gd name="connsiteY80" fmla="*/ 360606 h 757168"/>
                  <a:gd name="connsiteX81" fmla="*/ 10905388 w 12192000"/>
                  <a:gd name="connsiteY81" fmla="*/ 370627 h 757168"/>
                  <a:gd name="connsiteX82" fmla="*/ 10995602 w 12192000"/>
                  <a:gd name="connsiteY82" fmla="*/ 376691 h 757168"/>
                  <a:gd name="connsiteX83" fmla="*/ 11107647 w 12192000"/>
                  <a:gd name="connsiteY83" fmla="*/ 373405 h 757168"/>
                  <a:gd name="connsiteX84" fmla="*/ 11302440 w 12192000"/>
                  <a:gd name="connsiteY84" fmla="*/ 364156 h 757168"/>
                  <a:gd name="connsiteX85" fmla="*/ 11353613 w 12192000"/>
                  <a:gd name="connsiteY85" fmla="*/ 363785 h 757168"/>
                  <a:gd name="connsiteX86" fmla="*/ 11447323 w 12192000"/>
                  <a:gd name="connsiteY86" fmla="*/ 359346 h 757168"/>
                  <a:gd name="connsiteX87" fmla="*/ 11464292 w 12192000"/>
                  <a:gd name="connsiteY87" fmla="*/ 358519 h 757168"/>
                  <a:gd name="connsiteX88" fmla="*/ 11607560 w 12192000"/>
                  <a:gd name="connsiteY88" fmla="*/ 342370 h 757168"/>
                  <a:gd name="connsiteX89" fmla="*/ 11681426 w 12192000"/>
                  <a:gd name="connsiteY89" fmla="*/ 344335 h 757168"/>
                  <a:gd name="connsiteX90" fmla="*/ 11893565 w 12192000"/>
                  <a:gd name="connsiteY90" fmla="*/ 355261 h 757168"/>
                  <a:gd name="connsiteX91" fmla="*/ 11983290 w 12192000"/>
                  <a:gd name="connsiteY91" fmla="*/ 363588 h 757168"/>
                  <a:gd name="connsiteX92" fmla="*/ 12192000 w 12192000"/>
                  <a:gd name="connsiteY92" fmla="*/ 388018 h 757168"/>
                  <a:gd name="connsiteX93" fmla="*/ 12192000 w 12192000"/>
                  <a:gd name="connsiteY93" fmla="*/ 577115 h 757168"/>
                  <a:gd name="connsiteX94" fmla="*/ 12157329 w 12192000"/>
                  <a:gd name="connsiteY94" fmla="*/ 588862 h 757168"/>
                  <a:gd name="connsiteX95" fmla="*/ 12066948 w 12192000"/>
                  <a:gd name="connsiteY95" fmla="*/ 586034 h 757168"/>
                  <a:gd name="connsiteX96" fmla="*/ 11911344 w 12192000"/>
                  <a:gd name="connsiteY96" fmla="*/ 521599 h 757168"/>
                  <a:gd name="connsiteX97" fmla="*/ 11847823 w 12192000"/>
                  <a:gd name="connsiteY97" fmla="*/ 511785 h 757168"/>
                  <a:gd name="connsiteX98" fmla="*/ 11737547 w 12192000"/>
                  <a:gd name="connsiteY98" fmla="*/ 502380 h 757168"/>
                  <a:gd name="connsiteX99" fmla="*/ 11636052 w 12192000"/>
                  <a:gd name="connsiteY99" fmla="*/ 514993 h 757168"/>
                  <a:gd name="connsiteX100" fmla="*/ 11394706 w 12192000"/>
                  <a:gd name="connsiteY100" fmla="*/ 590867 h 757168"/>
                  <a:gd name="connsiteX101" fmla="*/ 11354978 w 12192000"/>
                  <a:gd name="connsiteY101" fmla="*/ 597561 h 757168"/>
                  <a:gd name="connsiteX102" fmla="*/ 11285306 w 12192000"/>
                  <a:gd name="connsiteY102" fmla="*/ 599825 h 757168"/>
                  <a:gd name="connsiteX103" fmla="*/ 11008528 w 12192000"/>
                  <a:gd name="connsiteY103" fmla="*/ 656670 h 757168"/>
                  <a:gd name="connsiteX104" fmla="*/ 10948735 w 12192000"/>
                  <a:gd name="connsiteY104" fmla="*/ 652964 h 757168"/>
                  <a:gd name="connsiteX105" fmla="*/ 10850698 w 12192000"/>
                  <a:gd name="connsiteY105" fmla="*/ 641721 h 757168"/>
                  <a:gd name="connsiteX106" fmla="*/ 10744026 w 12192000"/>
                  <a:gd name="connsiteY106" fmla="*/ 647769 h 757168"/>
                  <a:gd name="connsiteX107" fmla="*/ 10666160 w 12192000"/>
                  <a:gd name="connsiteY107" fmla="*/ 651891 h 757168"/>
                  <a:gd name="connsiteX108" fmla="*/ 10450521 w 12192000"/>
                  <a:gd name="connsiteY108" fmla="*/ 616552 h 757168"/>
                  <a:gd name="connsiteX109" fmla="*/ 10271192 w 12192000"/>
                  <a:gd name="connsiteY109" fmla="*/ 583498 h 757168"/>
                  <a:gd name="connsiteX110" fmla="*/ 10246067 w 12192000"/>
                  <a:gd name="connsiteY110" fmla="*/ 585423 h 757168"/>
                  <a:gd name="connsiteX111" fmla="*/ 10005027 w 12192000"/>
                  <a:gd name="connsiteY111" fmla="*/ 592252 h 757168"/>
                  <a:gd name="connsiteX112" fmla="*/ 9898681 w 12192000"/>
                  <a:gd name="connsiteY112" fmla="*/ 613195 h 757168"/>
                  <a:gd name="connsiteX113" fmla="*/ 9753225 w 12192000"/>
                  <a:gd name="connsiteY113" fmla="*/ 629038 h 757168"/>
                  <a:gd name="connsiteX114" fmla="*/ 9591376 w 12192000"/>
                  <a:gd name="connsiteY114" fmla="*/ 648601 h 757168"/>
                  <a:gd name="connsiteX115" fmla="*/ 9472860 w 12192000"/>
                  <a:gd name="connsiteY115" fmla="*/ 655936 h 757168"/>
                  <a:gd name="connsiteX116" fmla="*/ 9299788 w 12192000"/>
                  <a:gd name="connsiteY116" fmla="*/ 636945 h 757168"/>
                  <a:gd name="connsiteX117" fmla="*/ 9264605 w 12192000"/>
                  <a:gd name="connsiteY117" fmla="*/ 627087 h 757168"/>
                  <a:gd name="connsiteX118" fmla="*/ 8926435 w 12192000"/>
                  <a:gd name="connsiteY118" fmla="*/ 549269 h 757168"/>
                  <a:gd name="connsiteX119" fmla="*/ 8698934 w 12192000"/>
                  <a:gd name="connsiteY119" fmla="*/ 536583 h 757168"/>
                  <a:gd name="connsiteX120" fmla="*/ 8622862 w 12192000"/>
                  <a:gd name="connsiteY120" fmla="*/ 541563 h 757168"/>
                  <a:gd name="connsiteX121" fmla="*/ 8482784 w 12192000"/>
                  <a:gd name="connsiteY121" fmla="*/ 574094 h 757168"/>
                  <a:gd name="connsiteX122" fmla="*/ 8421565 w 12192000"/>
                  <a:gd name="connsiteY122" fmla="*/ 576610 h 757168"/>
                  <a:gd name="connsiteX123" fmla="*/ 8313469 w 12192000"/>
                  <a:gd name="connsiteY123" fmla="*/ 574762 h 757168"/>
                  <a:gd name="connsiteX124" fmla="*/ 8079520 w 12192000"/>
                  <a:gd name="connsiteY124" fmla="*/ 558685 h 757168"/>
                  <a:gd name="connsiteX125" fmla="*/ 7773327 w 12192000"/>
                  <a:gd name="connsiteY125" fmla="*/ 558854 h 757168"/>
                  <a:gd name="connsiteX126" fmla="*/ 7652477 w 12192000"/>
                  <a:gd name="connsiteY126" fmla="*/ 547561 h 757168"/>
                  <a:gd name="connsiteX127" fmla="*/ 7522274 w 12192000"/>
                  <a:gd name="connsiteY127" fmla="*/ 532150 h 757168"/>
                  <a:gd name="connsiteX128" fmla="*/ 7484080 w 12192000"/>
                  <a:gd name="connsiteY128" fmla="*/ 530532 h 757168"/>
                  <a:gd name="connsiteX129" fmla="*/ 7282277 w 12192000"/>
                  <a:gd name="connsiteY129" fmla="*/ 540177 h 757168"/>
                  <a:gd name="connsiteX130" fmla="*/ 7235690 w 12192000"/>
                  <a:gd name="connsiteY130" fmla="*/ 551282 h 757168"/>
                  <a:gd name="connsiteX131" fmla="*/ 7116339 w 12192000"/>
                  <a:gd name="connsiteY131" fmla="*/ 539494 h 757168"/>
                  <a:gd name="connsiteX132" fmla="*/ 7011067 w 12192000"/>
                  <a:gd name="connsiteY132" fmla="*/ 511848 h 757168"/>
                  <a:gd name="connsiteX133" fmla="*/ 6403234 w 12192000"/>
                  <a:gd name="connsiteY133" fmla="*/ 432296 h 757168"/>
                  <a:gd name="connsiteX134" fmla="*/ 6036273 w 12192000"/>
                  <a:gd name="connsiteY134" fmla="*/ 412301 h 757168"/>
                  <a:gd name="connsiteX135" fmla="*/ 5780467 w 12192000"/>
                  <a:gd name="connsiteY135" fmla="*/ 377910 h 757168"/>
                  <a:gd name="connsiteX136" fmla="*/ 5739051 w 12192000"/>
                  <a:gd name="connsiteY136" fmla="*/ 353609 h 757168"/>
                  <a:gd name="connsiteX137" fmla="*/ 5583566 w 12192000"/>
                  <a:gd name="connsiteY137" fmla="*/ 321995 h 757168"/>
                  <a:gd name="connsiteX138" fmla="*/ 5432030 w 12192000"/>
                  <a:gd name="connsiteY138" fmla="*/ 362512 h 757168"/>
                  <a:gd name="connsiteX139" fmla="*/ 5241398 w 12192000"/>
                  <a:gd name="connsiteY139" fmla="*/ 425781 h 757168"/>
                  <a:gd name="connsiteX140" fmla="*/ 5139710 w 12192000"/>
                  <a:gd name="connsiteY140" fmla="*/ 421022 h 757168"/>
                  <a:gd name="connsiteX141" fmla="*/ 4929402 w 12192000"/>
                  <a:gd name="connsiteY141" fmla="*/ 424310 h 757168"/>
                  <a:gd name="connsiteX142" fmla="*/ 4782793 w 12192000"/>
                  <a:gd name="connsiteY142" fmla="*/ 441046 h 757168"/>
                  <a:gd name="connsiteX143" fmla="*/ 4577594 w 12192000"/>
                  <a:gd name="connsiteY143" fmla="*/ 459290 h 757168"/>
                  <a:gd name="connsiteX144" fmla="*/ 4500826 w 12192000"/>
                  <a:gd name="connsiteY144" fmla="*/ 470529 h 757168"/>
                  <a:gd name="connsiteX145" fmla="*/ 4317973 w 12192000"/>
                  <a:gd name="connsiteY145" fmla="*/ 483649 h 757168"/>
                  <a:gd name="connsiteX146" fmla="*/ 4166722 w 12192000"/>
                  <a:gd name="connsiteY146" fmla="*/ 490602 h 757168"/>
                  <a:gd name="connsiteX147" fmla="*/ 4042814 w 12192000"/>
                  <a:gd name="connsiteY147" fmla="*/ 530660 h 757168"/>
                  <a:gd name="connsiteX148" fmla="*/ 4002653 w 12192000"/>
                  <a:gd name="connsiteY148" fmla="*/ 552594 h 757168"/>
                  <a:gd name="connsiteX149" fmla="*/ 3969549 w 12192000"/>
                  <a:gd name="connsiteY149" fmla="*/ 566312 h 757168"/>
                  <a:gd name="connsiteX150" fmla="*/ 3821685 w 12192000"/>
                  <a:gd name="connsiteY150" fmla="*/ 649183 h 757168"/>
                  <a:gd name="connsiteX151" fmla="*/ 3805138 w 12192000"/>
                  <a:gd name="connsiteY151" fmla="*/ 655947 h 757168"/>
                  <a:gd name="connsiteX152" fmla="*/ 3609177 w 12192000"/>
                  <a:gd name="connsiteY152" fmla="*/ 687459 h 757168"/>
                  <a:gd name="connsiteX153" fmla="*/ 3539727 w 12192000"/>
                  <a:gd name="connsiteY153" fmla="*/ 706521 h 757168"/>
                  <a:gd name="connsiteX154" fmla="*/ 3396572 w 12192000"/>
                  <a:gd name="connsiteY154" fmla="*/ 755681 h 757168"/>
                  <a:gd name="connsiteX155" fmla="*/ 3341054 w 12192000"/>
                  <a:gd name="connsiteY155" fmla="*/ 754679 h 757168"/>
                  <a:gd name="connsiteX156" fmla="*/ 3138775 w 12192000"/>
                  <a:gd name="connsiteY156" fmla="*/ 710120 h 757168"/>
                  <a:gd name="connsiteX157" fmla="*/ 3037283 w 12192000"/>
                  <a:gd name="connsiteY157" fmla="*/ 666453 h 757168"/>
                  <a:gd name="connsiteX158" fmla="*/ 3002117 w 12192000"/>
                  <a:gd name="connsiteY158" fmla="*/ 649347 h 757168"/>
                  <a:gd name="connsiteX159" fmla="*/ 2747294 w 12192000"/>
                  <a:gd name="connsiteY159" fmla="*/ 652400 h 757168"/>
                  <a:gd name="connsiteX160" fmla="*/ 2676273 w 12192000"/>
                  <a:gd name="connsiteY160" fmla="*/ 652304 h 757168"/>
                  <a:gd name="connsiteX161" fmla="*/ 2432360 w 12192000"/>
                  <a:gd name="connsiteY161" fmla="*/ 657836 h 757168"/>
                  <a:gd name="connsiteX162" fmla="*/ 2382311 w 12192000"/>
                  <a:gd name="connsiteY162" fmla="*/ 650824 h 757168"/>
                  <a:gd name="connsiteX163" fmla="*/ 2055134 w 12192000"/>
                  <a:gd name="connsiteY163" fmla="*/ 630053 h 757168"/>
                  <a:gd name="connsiteX164" fmla="*/ 2031829 w 12192000"/>
                  <a:gd name="connsiteY164" fmla="*/ 639324 h 757168"/>
                  <a:gd name="connsiteX165" fmla="*/ 1912764 w 12192000"/>
                  <a:gd name="connsiteY165" fmla="*/ 664183 h 757168"/>
                  <a:gd name="connsiteX166" fmla="*/ 1755637 w 12192000"/>
                  <a:gd name="connsiteY166" fmla="*/ 663960 h 757168"/>
                  <a:gd name="connsiteX167" fmla="*/ 1727159 w 12192000"/>
                  <a:gd name="connsiteY167" fmla="*/ 659605 h 757168"/>
                  <a:gd name="connsiteX168" fmla="*/ 1622470 w 12192000"/>
                  <a:gd name="connsiteY168" fmla="*/ 634850 h 757168"/>
                  <a:gd name="connsiteX169" fmla="*/ 1385955 w 12192000"/>
                  <a:gd name="connsiteY169" fmla="*/ 604522 h 757168"/>
                  <a:gd name="connsiteX170" fmla="*/ 1340055 w 12192000"/>
                  <a:gd name="connsiteY170" fmla="*/ 595629 h 757168"/>
                  <a:gd name="connsiteX171" fmla="*/ 1257271 w 12192000"/>
                  <a:gd name="connsiteY171" fmla="*/ 581180 h 757168"/>
                  <a:gd name="connsiteX172" fmla="*/ 1031914 w 12192000"/>
                  <a:gd name="connsiteY172" fmla="*/ 562692 h 757168"/>
                  <a:gd name="connsiteX173" fmla="*/ 922031 w 12192000"/>
                  <a:gd name="connsiteY173" fmla="*/ 566853 h 757168"/>
                  <a:gd name="connsiteX174" fmla="*/ 873250 w 12192000"/>
                  <a:gd name="connsiteY174" fmla="*/ 563724 h 757168"/>
                  <a:gd name="connsiteX175" fmla="*/ 711627 w 12192000"/>
                  <a:gd name="connsiteY175" fmla="*/ 529880 h 757168"/>
                  <a:gd name="connsiteX176" fmla="*/ 311112 w 12192000"/>
                  <a:gd name="connsiteY176" fmla="*/ 525106 h 757168"/>
                  <a:gd name="connsiteX177" fmla="*/ 184145 w 12192000"/>
                  <a:gd name="connsiteY177" fmla="*/ 532188 h 757168"/>
                  <a:gd name="connsiteX178" fmla="*/ 116886 w 12192000"/>
                  <a:gd name="connsiteY178" fmla="*/ 530572 h 757168"/>
                  <a:gd name="connsiteX179" fmla="*/ 23941 w 12192000"/>
                  <a:gd name="connsiteY179" fmla="*/ 506433 h 757168"/>
                  <a:gd name="connsiteX180" fmla="*/ 0 w 12192000"/>
                  <a:gd name="connsiteY180" fmla="*/ 502149 h 75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2192000" h="757168">
                    <a:moveTo>
                      <a:pt x="0" y="0"/>
                    </a:moveTo>
                    <a:lnTo>
                      <a:pt x="41653" y="6945"/>
                    </a:lnTo>
                    <a:cubicBezTo>
                      <a:pt x="55151" y="9178"/>
                      <a:pt x="68996" y="11810"/>
                      <a:pt x="81317" y="15509"/>
                    </a:cubicBezTo>
                    <a:cubicBezTo>
                      <a:pt x="92911" y="18978"/>
                      <a:pt x="102562" y="24446"/>
                      <a:pt x="114150" y="28105"/>
                    </a:cubicBezTo>
                    <a:cubicBezTo>
                      <a:pt x="145644" y="37958"/>
                      <a:pt x="177914" y="47281"/>
                      <a:pt x="214865" y="58374"/>
                    </a:cubicBezTo>
                    <a:cubicBezTo>
                      <a:pt x="236680" y="42349"/>
                      <a:pt x="264438" y="53534"/>
                      <a:pt x="299237" y="63560"/>
                    </a:cubicBezTo>
                    <a:cubicBezTo>
                      <a:pt x="334763" y="73816"/>
                      <a:pt x="376093" y="78654"/>
                      <a:pt x="415570" y="83774"/>
                    </a:cubicBezTo>
                    <a:cubicBezTo>
                      <a:pt x="487949" y="93100"/>
                      <a:pt x="560804" y="100354"/>
                      <a:pt x="633210" y="109108"/>
                    </a:cubicBezTo>
                    <a:cubicBezTo>
                      <a:pt x="648566" y="111058"/>
                      <a:pt x="666073" y="114072"/>
                      <a:pt x="677567" y="119446"/>
                    </a:cubicBezTo>
                    <a:cubicBezTo>
                      <a:pt x="756262" y="155621"/>
                      <a:pt x="853422" y="169678"/>
                      <a:pt x="946429" y="171502"/>
                    </a:cubicBezTo>
                    <a:cubicBezTo>
                      <a:pt x="1019582" y="173044"/>
                      <a:pt x="1091239" y="175083"/>
                      <a:pt x="1163367" y="182106"/>
                    </a:cubicBezTo>
                    <a:cubicBezTo>
                      <a:pt x="1168863" y="182586"/>
                      <a:pt x="1176224" y="182589"/>
                      <a:pt x="1180337" y="181279"/>
                    </a:cubicBezTo>
                    <a:cubicBezTo>
                      <a:pt x="1205822" y="172503"/>
                      <a:pt x="1231920" y="173109"/>
                      <a:pt x="1263939" y="173070"/>
                    </a:cubicBezTo>
                    <a:cubicBezTo>
                      <a:pt x="1309211" y="172961"/>
                      <a:pt x="1350592" y="176848"/>
                      <a:pt x="1392213" y="183225"/>
                    </a:cubicBezTo>
                    <a:cubicBezTo>
                      <a:pt x="1422516" y="187866"/>
                      <a:pt x="1453010" y="195759"/>
                      <a:pt x="1479752" y="205174"/>
                    </a:cubicBezTo>
                    <a:cubicBezTo>
                      <a:pt x="1516962" y="218381"/>
                      <a:pt x="1553071" y="224660"/>
                      <a:pt x="1589813" y="211706"/>
                    </a:cubicBezTo>
                    <a:cubicBezTo>
                      <a:pt x="1629541" y="197953"/>
                      <a:pt x="1673292" y="205778"/>
                      <a:pt x="1716264" y="207459"/>
                    </a:cubicBezTo>
                    <a:cubicBezTo>
                      <a:pt x="1734988" y="208248"/>
                      <a:pt x="1754789" y="209668"/>
                      <a:pt x="1772900" y="208137"/>
                    </a:cubicBezTo>
                    <a:cubicBezTo>
                      <a:pt x="1825381" y="203828"/>
                      <a:pt x="1876222" y="195808"/>
                      <a:pt x="1929319" y="193822"/>
                    </a:cubicBezTo>
                    <a:cubicBezTo>
                      <a:pt x="1958819" y="192698"/>
                      <a:pt x="1991232" y="199166"/>
                      <a:pt x="2021514" y="204186"/>
                    </a:cubicBezTo>
                    <a:cubicBezTo>
                      <a:pt x="2052154" y="209417"/>
                      <a:pt x="2082323" y="216530"/>
                      <a:pt x="2111753" y="223797"/>
                    </a:cubicBezTo>
                    <a:cubicBezTo>
                      <a:pt x="2131736" y="228659"/>
                      <a:pt x="2153567" y="233429"/>
                      <a:pt x="2169356" y="241125"/>
                    </a:cubicBezTo>
                    <a:cubicBezTo>
                      <a:pt x="2205243" y="258649"/>
                      <a:pt x="2242901" y="263295"/>
                      <a:pt x="2286638" y="257382"/>
                    </a:cubicBezTo>
                    <a:cubicBezTo>
                      <a:pt x="2293313" y="256396"/>
                      <a:pt x="2301018" y="256799"/>
                      <a:pt x="2308368" y="256995"/>
                    </a:cubicBezTo>
                    <a:cubicBezTo>
                      <a:pt x="2426026" y="259155"/>
                      <a:pt x="2543593" y="262834"/>
                      <a:pt x="2660621" y="262863"/>
                    </a:cubicBezTo>
                    <a:cubicBezTo>
                      <a:pt x="2708088" y="262871"/>
                      <a:pt x="2754165" y="254412"/>
                      <a:pt x="2801134" y="250006"/>
                    </a:cubicBezTo>
                    <a:cubicBezTo>
                      <a:pt x="2810748" y="249174"/>
                      <a:pt x="2821504" y="247638"/>
                      <a:pt x="2830994" y="249091"/>
                    </a:cubicBezTo>
                    <a:cubicBezTo>
                      <a:pt x="2934354" y="264045"/>
                      <a:pt x="3032340" y="255254"/>
                      <a:pt x="3129084" y="242009"/>
                    </a:cubicBezTo>
                    <a:cubicBezTo>
                      <a:pt x="3139090" y="240625"/>
                      <a:pt x="3151170" y="241831"/>
                      <a:pt x="3162162" y="242789"/>
                    </a:cubicBezTo>
                    <a:cubicBezTo>
                      <a:pt x="3192925" y="245736"/>
                      <a:pt x="3225969" y="254145"/>
                      <a:pt x="3254072" y="251612"/>
                    </a:cubicBezTo>
                    <a:cubicBezTo>
                      <a:pt x="3328782" y="244461"/>
                      <a:pt x="3402881" y="234992"/>
                      <a:pt x="3473491" y="221903"/>
                    </a:cubicBezTo>
                    <a:cubicBezTo>
                      <a:pt x="3545212" y="208683"/>
                      <a:pt x="3611651" y="197856"/>
                      <a:pt x="3691860" y="219228"/>
                    </a:cubicBezTo>
                    <a:cubicBezTo>
                      <a:pt x="3725977" y="228268"/>
                      <a:pt x="3771754" y="225515"/>
                      <a:pt x="3811494" y="225691"/>
                    </a:cubicBezTo>
                    <a:cubicBezTo>
                      <a:pt x="3840564" y="225687"/>
                      <a:pt x="3868906" y="218586"/>
                      <a:pt x="3897533" y="220087"/>
                    </a:cubicBezTo>
                    <a:cubicBezTo>
                      <a:pt x="3973874" y="224087"/>
                      <a:pt x="4042293" y="217563"/>
                      <a:pt x="4109430" y="200477"/>
                    </a:cubicBezTo>
                    <a:cubicBezTo>
                      <a:pt x="4135544" y="193834"/>
                      <a:pt x="4175268" y="201258"/>
                      <a:pt x="4208772" y="200914"/>
                    </a:cubicBezTo>
                    <a:cubicBezTo>
                      <a:pt x="4244136" y="200288"/>
                      <a:pt x="4280583" y="199908"/>
                      <a:pt x="4314641" y="196159"/>
                    </a:cubicBezTo>
                    <a:cubicBezTo>
                      <a:pt x="4402743" y="186278"/>
                      <a:pt x="4489848" y="174436"/>
                      <a:pt x="4577622" y="163774"/>
                    </a:cubicBezTo>
                    <a:cubicBezTo>
                      <a:pt x="4649843" y="154967"/>
                      <a:pt x="4719794" y="168553"/>
                      <a:pt x="4790345" y="177592"/>
                    </a:cubicBezTo>
                    <a:cubicBezTo>
                      <a:pt x="4834576" y="183345"/>
                      <a:pt x="4875614" y="193701"/>
                      <a:pt x="4926164" y="184139"/>
                    </a:cubicBezTo>
                    <a:cubicBezTo>
                      <a:pt x="4974485" y="175032"/>
                      <a:pt x="5034899" y="180870"/>
                      <a:pt x="5088812" y="177401"/>
                    </a:cubicBezTo>
                    <a:cubicBezTo>
                      <a:pt x="5134238" y="174439"/>
                      <a:pt x="5178353" y="168165"/>
                      <a:pt x="5222466" y="162082"/>
                    </a:cubicBezTo>
                    <a:cubicBezTo>
                      <a:pt x="5282519" y="153783"/>
                      <a:pt x="5341864" y="144876"/>
                      <a:pt x="5406528" y="153987"/>
                    </a:cubicBezTo>
                    <a:cubicBezTo>
                      <a:pt x="5479960" y="164323"/>
                      <a:pt x="5531876" y="142624"/>
                      <a:pt x="5590716" y="129490"/>
                    </a:cubicBezTo>
                    <a:cubicBezTo>
                      <a:pt x="5631296" y="120553"/>
                      <a:pt x="5675395" y="114659"/>
                      <a:pt x="5719429" y="110099"/>
                    </a:cubicBezTo>
                    <a:cubicBezTo>
                      <a:pt x="5778247" y="104215"/>
                      <a:pt x="5838715" y="102042"/>
                      <a:pt x="5897895" y="96368"/>
                    </a:cubicBezTo>
                    <a:cubicBezTo>
                      <a:pt x="5987399" y="87895"/>
                      <a:pt x="6077855" y="82333"/>
                      <a:pt x="6169957" y="94411"/>
                    </a:cubicBezTo>
                    <a:cubicBezTo>
                      <a:pt x="6212360" y="99875"/>
                      <a:pt x="6252010" y="101763"/>
                      <a:pt x="6294827" y="99236"/>
                    </a:cubicBezTo>
                    <a:cubicBezTo>
                      <a:pt x="6364965" y="95091"/>
                      <a:pt x="6436581" y="97891"/>
                      <a:pt x="6494261" y="71724"/>
                    </a:cubicBezTo>
                    <a:cubicBezTo>
                      <a:pt x="6514615" y="62488"/>
                      <a:pt x="6550354" y="61691"/>
                      <a:pt x="6579627" y="57883"/>
                    </a:cubicBezTo>
                    <a:cubicBezTo>
                      <a:pt x="6613354" y="53353"/>
                      <a:pt x="6637770" y="57878"/>
                      <a:pt x="6654800" y="77086"/>
                    </a:cubicBezTo>
                    <a:cubicBezTo>
                      <a:pt x="6662444" y="85688"/>
                      <a:pt x="6685147" y="94892"/>
                      <a:pt x="6703059" y="97166"/>
                    </a:cubicBezTo>
                    <a:cubicBezTo>
                      <a:pt x="6756799" y="103989"/>
                      <a:pt x="6806654" y="100687"/>
                      <a:pt x="6859445" y="90481"/>
                    </a:cubicBezTo>
                    <a:cubicBezTo>
                      <a:pt x="6908894" y="80861"/>
                      <a:pt x="6969747" y="85387"/>
                      <a:pt x="7025414" y="83536"/>
                    </a:cubicBezTo>
                    <a:cubicBezTo>
                      <a:pt x="7064862" y="82168"/>
                      <a:pt x="7104501" y="77186"/>
                      <a:pt x="7144137" y="79264"/>
                    </a:cubicBezTo>
                    <a:cubicBezTo>
                      <a:pt x="7193316" y="81841"/>
                      <a:pt x="7241809" y="90488"/>
                      <a:pt x="7291235" y="95367"/>
                    </a:cubicBezTo>
                    <a:cubicBezTo>
                      <a:pt x="7329668" y="99288"/>
                      <a:pt x="7368978" y="100585"/>
                      <a:pt x="7407395" y="104888"/>
                    </a:cubicBezTo>
                    <a:cubicBezTo>
                      <a:pt x="7438868" y="108256"/>
                      <a:pt x="7469832" y="114265"/>
                      <a:pt x="7500837" y="119515"/>
                    </a:cubicBezTo>
                    <a:cubicBezTo>
                      <a:pt x="7512146" y="121444"/>
                      <a:pt x="7523255" y="127178"/>
                      <a:pt x="7533567" y="126955"/>
                    </a:cubicBezTo>
                    <a:cubicBezTo>
                      <a:pt x="7636025" y="124121"/>
                      <a:pt x="7707510" y="164497"/>
                      <a:pt x="7792910" y="185188"/>
                    </a:cubicBezTo>
                    <a:cubicBezTo>
                      <a:pt x="7882663" y="207063"/>
                      <a:pt x="7969001" y="237914"/>
                      <a:pt x="8070699" y="235423"/>
                    </a:cubicBezTo>
                    <a:cubicBezTo>
                      <a:pt x="8132239" y="233879"/>
                      <a:pt x="8191903" y="225939"/>
                      <a:pt x="8253177" y="222473"/>
                    </a:cubicBezTo>
                    <a:cubicBezTo>
                      <a:pt x="8274949" y="221324"/>
                      <a:pt x="8299150" y="222976"/>
                      <a:pt x="8320683" y="226393"/>
                    </a:cubicBezTo>
                    <a:cubicBezTo>
                      <a:pt x="8424731" y="242340"/>
                      <a:pt x="8527777" y="249266"/>
                      <a:pt x="8631438" y="237528"/>
                    </a:cubicBezTo>
                    <a:cubicBezTo>
                      <a:pt x="8649201" y="235596"/>
                      <a:pt x="8668058" y="233915"/>
                      <a:pt x="8686410" y="234877"/>
                    </a:cubicBezTo>
                    <a:cubicBezTo>
                      <a:pt x="8786966" y="240146"/>
                      <a:pt x="8885480" y="249315"/>
                      <a:pt x="8980658" y="273001"/>
                    </a:cubicBezTo>
                    <a:cubicBezTo>
                      <a:pt x="9012626" y="280972"/>
                      <a:pt x="9052108" y="279035"/>
                      <a:pt x="9087625" y="282423"/>
                    </a:cubicBezTo>
                    <a:cubicBezTo>
                      <a:pt x="9120583" y="285484"/>
                      <a:pt x="9154319" y="287825"/>
                      <a:pt x="9186017" y="293875"/>
                    </a:cubicBezTo>
                    <a:cubicBezTo>
                      <a:pt x="9232288" y="302785"/>
                      <a:pt x="9275554" y="305815"/>
                      <a:pt x="9323931" y="302628"/>
                    </a:cubicBezTo>
                    <a:cubicBezTo>
                      <a:pt x="9370084" y="299705"/>
                      <a:pt x="9419491" y="304964"/>
                      <a:pt x="9467213" y="307275"/>
                    </a:cubicBezTo>
                    <a:cubicBezTo>
                      <a:pt x="9520438" y="309874"/>
                      <a:pt x="9573661" y="312473"/>
                      <a:pt x="9626826" y="316213"/>
                    </a:cubicBezTo>
                    <a:cubicBezTo>
                      <a:pt x="9648094" y="317708"/>
                      <a:pt x="9671915" y="326588"/>
                      <a:pt x="9689696" y="324467"/>
                    </a:cubicBezTo>
                    <a:cubicBezTo>
                      <a:pt x="9747117" y="317175"/>
                      <a:pt x="9803355" y="332523"/>
                      <a:pt x="9860526" y="329986"/>
                    </a:cubicBezTo>
                    <a:cubicBezTo>
                      <a:pt x="9888572" y="328594"/>
                      <a:pt x="9919723" y="338048"/>
                      <a:pt x="9949775" y="340386"/>
                    </a:cubicBezTo>
                    <a:cubicBezTo>
                      <a:pt x="9998886" y="344296"/>
                      <a:pt x="10048092" y="346302"/>
                      <a:pt x="10097252" y="349262"/>
                    </a:cubicBezTo>
                    <a:cubicBezTo>
                      <a:pt x="10113390" y="350297"/>
                      <a:pt x="10129133" y="351886"/>
                      <a:pt x="10145261" y="353113"/>
                    </a:cubicBezTo>
                    <a:cubicBezTo>
                      <a:pt x="10159555" y="354243"/>
                      <a:pt x="10174512" y="356743"/>
                      <a:pt x="10188159" y="356124"/>
                    </a:cubicBezTo>
                    <a:cubicBezTo>
                      <a:pt x="10237589" y="353944"/>
                      <a:pt x="10286441" y="348682"/>
                      <a:pt x="10336144" y="348235"/>
                    </a:cubicBezTo>
                    <a:cubicBezTo>
                      <a:pt x="10379222" y="347822"/>
                      <a:pt x="10423443" y="353764"/>
                      <a:pt x="10466847" y="354131"/>
                    </a:cubicBezTo>
                    <a:cubicBezTo>
                      <a:pt x="10543353" y="354898"/>
                      <a:pt x="10619988" y="353190"/>
                      <a:pt x="10696514" y="353575"/>
                    </a:cubicBezTo>
                    <a:cubicBezTo>
                      <a:pt x="10713071" y="353680"/>
                      <a:pt x="10730069" y="359342"/>
                      <a:pt x="10746932" y="360606"/>
                    </a:cubicBezTo>
                    <a:cubicBezTo>
                      <a:pt x="10799731" y="364326"/>
                      <a:pt x="10852569" y="367289"/>
                      <a:pt x="10905388" y="370627"/>
                    </a:cubicBezTo>
                    <a:cubicBezTo>
                      <a:pt x="10935470" y="372396"/>
                      <a:pt x="10965963" y="373421"/>
                      <a:pt x="10995602" y="376691"/>
                    </a:cubicBezTo>
                    <a:cubicBezTo>
                      <a:pt x="11034750" y="381032"/>
                      <a:pt x="11070168" y="386324"/>
                      <a:pt x="11107647" y="373405"/>
                    </a:cubicBezTo>
                    <a:cubicBezTo>
                      <a:pt x="11165372" y="353347"/>
                      <a:pt x="11236837" y="366060"/>
                      <a:pt x="11302440" y="364156"/>
                    </a:cubicBezTo>
                    <a:cubicBezTo>
                      <a:pt x="11319394" y="363708"/>
                      <a:pt x="11336655" y="364422"/>
                      <a:pt x="11353613" y="363785"/>
                    </a:cubicBezTo>
                    <a:cubicBezTo>
                      <a:pt x="11384961" y="362566"/>
                      <a:pt x="11415955" y="360947"/>
                      <a:pt x="11447323" y="359346"/>
                    </a:cubicBezTo>
                    <a:cubicBezTo>
                      <a:pt x="11452855" y="359066"/>
                      <a:pt x="11459104" y="359200"/>
                      <a:pt x="11464292" y="358519"/>
                    </a:cubicBezTo>
                    <a:cubicBezTo>
                      <a:pt x="11512058" y="353010"/>
                      <a:pt x="11559143" y="346321"/>
                      <a:pt x="11607560" y="342370"/>
                    </a:cubicBezTo>
                    <a:cubicBezTo>
                      <a:pt x="11631218" y="340368"/>
                      <a:pt x="11657295" y="341352"/>
                      <a:pt x="11681426" y="344335"/>
                    </a:cubicBezTo>
                    <a:cubicBezTo>
                      <a:pt x="11751997" y="352993"/>
                      <a:pt x="11821986" y="358760"/>
                      <a:pt x="11893565" y="355261"/>
                    </a:cubicBezTo>
                    <a:cubicBezTo>
                      <a:pt x="11921973" y="353889"/>
                      <a:pt x="11953288" y="360300"/>
                      <a:pt x="11983290" y="363588"/>
                    </a:cubicBezTo>
                    <a:lnTo>
                      <a:pt x="12192000" y="388018"/>
                    </a:lnTo>
                    <a:lnTo>
                      <a:pt x="12192000" y="577115"/>
                    </a:lnTo>
                    <a:lnTo>
                      <a:pt x="12157329" y="588862"/>
                    </a:lnTo>
                    <a:cubicBezTo>
                      <a:pt x="12118393" y="608572"/>
                      <a:pt x="12109715" y="605637"/>
                      <a:pt x="12066948" y="586034"/>
                    </a:cubicBezTo>
                    <a:cubicBezTo>
                      <a:pt x="12016991" y="563193"/>
                      <a:pt x="11965119" y="541779"/>
                      <a:pt x="11911344" y="521599"/>
                    </a:cubicBezTo>
                    <a:cubicBezTo>
                      <a:pt x="11894383" y="515178"/>
                      <a:pt x="11869417" y="514060"/>
                      <a:pt x="11847823" y="511785"/>
                    </a:cubicBezTo>
                    <a:cubicBezTo>
                      <a:pt x="11811233" y="507768"/>
                      <a:pt x="11773630" y="501982"/>
                      <a:pt x="11737547" y="502380"/>
                    </a:cubicBezTo>
                    <a:cubicBezTo>
                      <a:pt x="11702930" y="502855"/>
                      <a:pt x="11668388" y="508866"/>
                      <a:pt x="11636052" y="514993"/>
                    </a:cubicBezTo>
                    <a:cubicBezTo>
                      <a:pt x="11545722" y="532199"/>
                      <a:pt x="11462455" y="555118"/>
                      <a:pt x="11394706" y="590867"/>
                    </a:cubicBezTo>
                    <a:cubicBezTo>
                      <a:pt x="11385999" y="595562"/>
                      <a:pt x="11369016" y="596581"/>
                      <a:pt x="11354978" y="597561"/>
                    </a:cubicBezTo>
                    <a:cubicBezTo>
                      <a:pt x="11332076" y="599224"/>
                      <a:pt x="11308448" y="600655"/>
                      <a:pt x="11285306" y="599825"/>
                    </a:cubicBezTo>
                    <a:cubicBezTo>
                      <a:pt x="11172906" y="595841"/>
                      <a:pt x="11083430" y="617861"/>
                      <a:pt x="11008528" y="656670"/>
                    </a:cubicBezTo>
                    <a:cubicBezTo>
                      <a:pt x="10986971" y="667750"/>
                      <a:pt x="10970753" y="668236"/>
                      <a:pt x="10948735" y="652964"/>
                    </a:cubicBezTo>
                    <a:cubicBezTo>
                      <a:pt x="10923173" y="635218"/>
                      <a:pt x="10885031" y="639705"/>
                      <a:pt x="10850698" y="641721"/>
                    </a:cubicBezTo>
                    <a:cubicBezTo>
                      <a:pt x="10815269" y="643680"/>
                      <a:pt x="10779458" y="645811"/>
                      <a:pt x="10744026" y="647769"/>
                    </a:cubicBezTo>
                    <a:cubicBezTo>
                      <a:pt x="10717832" y="649066"/>
                      <a:pt x="10692021" y="650003"/>
                      <a:pt x="10666160" y="651891"/>
                    </a:cubicBezTo>
                    <a:cubicBezTo>
                      <a:pt x="10585627" y="657783"/>
                      <a:pt x="10513854" y="650969"/>
                      <a:pt x="10450521" y="616552"/>
                    </a:cubicBezTo>
                    <a:cubicBezTo>
                      <a:pt x="10402221" y="590175"/>
                      <a:pt x="10339099" y="579806"/>
                      <a:pt x="10271192" y="583498"/>
                    </a:cubicBezTo>
                    <a:cubicBezTo>
                      <a:pt x="10262701" y="584006"/>
                      <a:pt x="10251859" y="587254"/>
                      <a:pt x="10246067" y="585423"/>
                    </a:cubicBezTo>
                    <a:cubicBezTo>
                      <a:pt x="10158786" y="558528"/>
                      <a:pt x="10086634" y="594049"/>
                      <a:pt x="10005027" y="592252"/>
                    </a:cubicBezTo>
                    <a:cubicBezTo>
                      <a:pt x="9969004" y="591507"/>
                      <a:pt x="9931565" y="603664"/>
                      <a:pt x="9898681" y="613195"/>
                    </a:cubicBezTo>
                    <a:cubicBezTo>
                      <a:pt x="9853463" y="626281"/>
                      <a:pt x="9813049" y="639042"/>
                      <a:pt x="9753225" y="629038"/>
                    </a:cubicBezTo>
                    <a:cubicBezTo>
                      <a:pt x="9693404" y="618845"/>
                      <a:pt x="9637675" y="628898"/>
                      <a:pt x="9591376" y="648601"/>
                    </a:cubicBezTo>
                    <a:cubicBezTo>
                      <a:pt x="9556001" y="663537"/>
                      <a:pt x="9518120" y="663077"/>
                      <a:pt x="9472860" y="655936"/>
                    </a:cubicBezTo>
                    <a:cubicBezTo>
                      <a:pt x="9416283" y="647056"/>
                      <a:pt x="9357217" y="643578"/>
                      <a:pt x="9299788" y="636945"/>
                    </a:cubicBezTo>
                    <a:cubicBezTo>
                      <a:pt x="9287347" y="635531"/>
                      <a:pt x="9271710" y="632039"/>
                      <a:pt x="9264605" y="627087"/>
                    </a:cubicBezTo>
                    <a:cubicBezTo>
                      <a:pt x="9177661" y="565680"/>
                      <a:pt x="9051076" y="558473"/>
                      <a:pt x="8926435" y="549269"/>
                    </a:cubicBezTo>
                    <a:cubicBezTo>
                      <a:pt x="8850925" y="543595"/>
                      <a:pt x="8774954" y="539613"/>
                      <a:pt x="8698934" y="536583"/>
                    </a:cubicBezTo>
                    <a:cubicBezTo>
                      <a:pt x="8673232" y="535428"/>
                      <a:pt x="8645916" y="537050"/>
                      <a:pt x="8622862" y="541563"/>
                    </a:cubicBezTo>
                    <a:cubicBezTo>
                      <a:pt x="8574890" y="551069"/>
                      <a:pt x="8530403" y="564380"/>
                      <a:pt x="8482784" y="574094"/>
                    </a:cubicBezTo>
                    <a:cubicBezTo>
                      <a:pt x="8464923" y="577929"/>
                      <a:pt x="8442157" y="576927"/>
                      <a:pt x="8421565" y="576610"/>
                    </a:cubicBezTo>
                    <a:cubicBezTo>
                      <a:pt x="8385152" y="576229"/>
                      <a:pt x="8345023" y="569546"/>
                      <a:pt x="8313469" y="574762"/>
                    </a:cubicBezTo>
                    <a:cubicBezTo>
                      <a:pt x="8231431" y="588203"/>
                      <a:pt x="8155671" y="580227"/>
                      <a:pt x="8079520" y="558685"/>
                    </a:cubicBezTo>
                    <a:cubicBezTo>
                      <a:pt x="7972906" y="528487"/>
                      <a:pt x="7870782" y="525043"/>
                      <a:pt x="7773327" y="558854"/>
                    </a:cubicBezTo>
                    <a:cubicBezTo>
                      <a:pt x="7729470" y="574107"/>
                      <a:pt x="7688069" y="563543"/>
                      <a:pt x="7652477" y="547561"/>
                    </a:cubicBezTo>
                    <a:cubicBezTo>
                      <a:pt x="7611494" y="529005"/>
                      <a:pt x="7570974" y="522685"/>
                      <a:pt x="7522274" y="532150"/>
                    </a:cubicBezTo>
                    <a:cubicBezTo>
                      <a:pt x="7511488" y="534257"/>
                      <a:pt x="7496511" y="532136"/>
                      <a:pt x="7484080" y="530532"/>
                    </a:cubicBezTo>
                    <a:cubicBezTo>
                      <a:pt x="7413133" y="522044"/>
                      <a:pt x="7341987" y="510303"/>
                      <a:pt x="7282277" y="540177"/>
                    </a:cubicBezTo>
                    <a:cubicBezTo>
                      <a:pt x="7270558" y="546051"/>
                      <a:pt x="7251336" y="547713"/>
                      <a:pt x="7235690" y="551282"/>
                    </a:cubicBezTo>
                    <a:cubicBezTo>
                      <a:pt x="7170161" y="565782"/>
                      <a:pt x="7172820" y="564203"/>
                      <a:pt x="7116339" y="539494"/>
                    </a:cubicBezTo>
                    <a:cubicBezTo>
                      <a:pt x="7086841" y="526502"/>
                      <a:pt x="7045980" y="512724"/>
                      <a:pt x="7011067" y="511848"/>
                    </a:cubicBezTo>
                    <a:cubicBezTo>
                      <a:pt x="6800473" y="506533"/>
                      <a:pt x="6601893" y="468653"/>
                      <a:pt x="6403234" y="432296"/>
                    </a:cubicBezTo>
                    <a:cubicBezTo>
                      <a:pt x="6280760" y="409851"/>
                      <a:pt x="6160432" y="402592"/>
                      <a:pt x="6036273" y="412301"/>
                    </a:cubicBezTo>
                    <a:cubicBezTo>
                      <a:pt x="5946471" y="419425"/>
                      <a:pt x="5863077" y="395593"/>
                      <a:pt x="5780467" y="377910"/>
                    </a:cubicBezTo>
                    <a:cubicBezTo>
                      <a:pt x="5763357" y="374343"/>
                      <a:pt x="5747757" y="363033"/>
                      <a:pt x="5739051" y="353609"/>
                    </a:cubicBezTo>
                    <a:cubicBezTo>
                      <a:pt x="5707675" y="320294"/>
                      <a:pt x="5653252" y="312483"/>
                      <a:pt x="5583566" y="321995"/>
                    </a:cubicBezTo>
                    <a:cubicBezTo>
                      <a:pt x="5528347" y="329404"/>
                      <a:pt x="5477716" y="340486"/>
                      <a:pt x="5432030" y="362512"/>
                    </a:cubicBezTo>
                    <a:cubicBezTo>
                      <a:pt x="5378421" y="388318"/>
                      <a:pt x="5322767" y="418026"/>
                      <a:pt x="5241398" y="425781"/>
                    </a:cubicBezTo>
                    <a:cubicBezTo>
                      <a:pt x="5206262" y="429089"/>
                      <a:pt x="5176131" y="428273"/>
                      <a:pt x="5139710" y="421022"/>
                    </a:cubicBezTo>
                    <a:cubicBezTo>
                      <a:pt x="5069048" y="407018"/>
                      <a:pt x="4997864" y="396037"/>
                      <a:pt x="4929402" y="424310"/>
                    </a:cubicBezTo>
                    <a:cubicBezTo>
                      <a:pt x="4891785" y="439890"/>
                      <a:pt x="4841650" y="448519"/>
                      <a:pt x="4782793" y="441046"/>
                    </a:cubicBezTo>
                    <a:cubicBezTo>
                      <a:pt x="4709316" y="431663"/>
                      <a:pt x="4641426" y="442031"/>
                      <a:pt x="4577594" y="459290"/>
                    </a:cubicBezTo>
                    <a:cubicBezTo>
                      <a:pt x="4554816" y="465538"/>
                      <a:pt x="4527069" y="468279"/>
                      <a:pt x="4500826" y="470529"/>
                    </a:cubicBezTo>
                    <a:cubicBezTo>
                      <a:pt x="4440199" y="475746"/>
                      <a:pt x="4379252" y="479993"/>
                      <a:pt x="4317973" y="483649"/>
                    </a:cubicBezTo>
                    <a:cubicBezTo>
                      <a:pt x="4267762" y="486741"/>
                      <a:pt x="4217264" y="488292"/>
                      <a:pt x="4166722" y="490602"/>
                    </a:cubicBezTo>
                    <a:cubicBezTo>
                      <a:pt x="4111394" y="493045"/>
                      <a:pt x="4067073" y="503124"/>
                      <a:pt x="4042814" y="530660"/>
                    </a:cubicBezTo>
                    <a:cubicBezTo>
                      <a:pt x="4034996" y="539407"/>
                      <a:pt x="4017001" y="545715"/>
                      <a:pt x="4002653" y="552594"/>
                    </a:cubicBezTo>
                    <a:cubicBezTo>
                      <a:pt x="3992459" y="557592"/>
                      <a:pt x="3979023" y="561086"/>
                      <a:pt x="3969549" y="566312"/>
                    </a:cubicBezTo>
                    <a:cubicBezTo>
                      <a:pt x="3919896" y="593854"/>
                      <a:pt x="3870968" y="621622"/>
                      <a:pt x="3821685" y="649183"/>
                    </a:cubicBezTo>
                    <a:cubicBezTo>
                      <a:pt x="3816761" y="651788"/>
                      <a:pt x="3811445" y="654943"/>
                      <a:pt x="3805138" y="655947"/>
                    </a:cubicBezTo>
                    <a:cubicBezTo>
                      <a:pt x="3739817" y="666451"/>
                      <a:pt x="3673801" y="676154"/>
                      <a:pt x="3609177" y="687459"/>
                    </a:cubicBezTo>
                    <a:cubicBezTo>
                      <a:pt x="3584288" y="691878"/>
                      <a:pt x="3558597" y="697589"/>
                      <a:pt x="3539727" y="706521"/>
                    </a:cubicBezTo>
                    <a:cubicBezTo>
                      <a:pt x="3496714" y="726780"/>
                      <a:pt x="3457268" y="749132"/>
                      <a:pt x="3396572" y="755681"/>
                    </a:cubicBezTo>
                    <a:cubicBezTo>
                      <a:pt x="3378807" y="757611"/>
                      <a:pt x="3357809" y="758036"/>
                      <a:pt x="3341054" y="754679"/>
                    </a:cubicBezTo>
                    <a:cubicBezTo>
                      <a:pt x="3272962" y="740809"/>
                      <a:pt x="3206471" y="724541"/>
                      <a:pt x="3138775" y="710120"/>
                    </a:cubicBezTo>
                    <a:cubicBezTo>
                      <a:pt x="3095820" y="701191"/>
                      <a:pt x="3056969" y="691141"/>
                      <a:pt x="3037283" y="666453"/>
                    </a:cubicBezTo>
                    <a:cubicBezTo>
                      <a:pt x="3031764" y="659487"/>
                      <a:pt x="3015626" y="651391"/>
                      <a:pt x="3002117" y="649347"/>
                    </a:cubicBezTo>
                    <a:cubicBezTo>
                      <a:pt x="2915220" y="636209"/>
                      <a:pt x="2829194" y="627503"/>
                      <a:pt x="2747294" y="652400"/>
                    </a:cubicBezTo>
                    <a:cubicBezTo>
                      <a:pt x="2730084" y="657794"/>
                      <a:pt x="2698519" y="656140"/>
                      <a:pt x="2676273" y="652304"/>
                    </a:cubicBezTo>
                    <a:cubicBezTo>
                      <a:pt x="2590546" y="637890"/>
                      <a:pt x="2508883" y="630176"/>
                      <a:pt x="2432360" y="657836"/>
                    </a:cubicBezTo>
                    <a:cubicBezTo>
                      <a:pt x="2423352" y="661179"/>
                      <a:pt x="2395274" y="656272"/>
                      <a:pt x="2382311" y="650824"/>
                    </a:cubicBezTo>
                    <a:cubicBezTo>
                      <a:pt x="2257393" y="597728"/>
                      <a:pt x="2187724" y="592930"/>
                      <a:pt x="2055134" y="630053"/>
                    </a:cubicBezTo>
                    <a:cubicBezTo>
                      <a:pt x="2046542" y="632464"/>
                      <a:pt x="2035364" y="635121"/>
                      <a:pt x="2031829" y="639324"/>
                    </a:cubicBezTo>
                    <a:cubicBezTo>
                      <a:pt x="2007977" y="666120"/>
                      <a:pt x="1960229" y="664380"/>
                      <a:pt x="1912764" y="664183"/>
                    </a:cubicBezTo>
                    <a:cubicBezTo>
                      <a:pt x="1860521" y="663924"/>
                      <a:pt x="1808236" y="664426"/>
                      <a:pt x="1755637" y="663960"/>
                    </a:cubicBezTo>
                    <a:cubicBezTo>
                      <a:pt x="1746439" y="663859"/>
                      <a:pt x="1736243" y="661799"/>
                      <a:pt x="1727159" y="659605"/>
                    </a:cubicBezTo>
                    <a:cubicBezTo>
                      <a:pt x="1692256" y="651480"/>
                      <a:pt x="1658604" y="640559"/>
                      <a:pt x="1622470" y="634850"/>
                    </a:cubicBezTo>
                    <a:cubicBezTo>
                      <a:pt x="1544362" y="622552"/>
                      <a:pt x="1469248" y="602210"/>
                      <a:pt x="1385955" y="604522"/>
                    </a:cubicBezTo>
                    <a:cubicBezTo>
                      <a:pt x="1371585" y="604913"/>
                      <a:pt x="1355357" y="598530"/>
                      <a:pt x="1340055" y="595629"/>
                    </a:cubicBezTo>
                    <a:cubicBezTo>
                      <a:pt x="1312351" y="590552"/>
                      <a:pt x="1285460" y="583993"/>
                      <a:pt x="1257271" y="581180"/>
                    </a:cubicBezTo>
                    <a:cubicBezTo>
                      <a:pt x="1182583" y="573830"/>
                      <a:pt x="1107142" y="566824"/>
                      <a:pt x="1031914" y="562692"/>
                    </a:cubicBezTo>
                    <a:cubicBezTo>
                      <a:pt x="995593" y="560597"/>
                      <a:pt x="958880" y="565923"/>
                      <a:pt x="922031" y="566853"/>
                    </a:cubicBezTo>
                    <a:cubicBezTo>
                      <a:pt x="905446" y="567320"/>
                      <a:pt x="878533" y="568199"/>
                      <a:pt x="873250" y="563724"/>
                    </a:cubicBezTo>
                    <a:cubicBezTo>
                      <a:pt x="832343" y="529722"/>
                      <a:pt x="772202" y="532674"/>
                      <a:pt x="711627" y="529880"/>
                    </a:cubicBezTo>
                    <a:cubicBezTo>
                      <a:pt x="577999" y="523641"/>
                      <a:pt x="447408" y="543696"/>
                      <a:pt x="311112" y="525106"/>
                    </a:cubicBezTo>
                    <a:cubicBezTo>
                      <a:pt x="271645" y="519795"/>
                      <a:pt x="226936" y="530235"/>
                      <a:pt x="184145" y="532188"/>
                    </a:cubicBezTo>
                    <a:cubicBezTo>
                      <a:pt x="162015" y="533128"/>
                      <a:pt x="137665" y="534333"/>
                      <a:pt x="116886" y="530572"/>
                    </a:cubicBezTo>
                    <a:cubicBezTo>
                      <a:pt x="84810" y="524693"/>
                      <a:pt x="54011" y="515448"/>
                      <a:pt x="23941" y="506433"/>
                    </a:cubicBezTo>
                    <a:lnTo>
                      <a:pt x="0" y="502149"/>
                    </a:ln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2C95876-999F-4C90-8E48-DBA7D1144C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1" r="16947" b="-1"/>
          <a:stretch/>
        </p:blipFill>
        <p:spPr>
          <a:xfrm>
            <a:off x="9132090" y="267217"/>
            <a:ext cx="2643224" cy="2679296"/>
          </a:xfrm>
          <a:custGeom>
            <a:avLst/>
            <a:gdLst/>
            <a:ahLst/>
            <a:cxnLst/>
            <a:rect l="l" t="t" r="r" b="b"/>
            <a:pathLst>
              <a:path w="2564178" h="1630800">
                <a:moveTo>
                  <a:pt x="0" y="0"/>
                </a:moveTo>
                <a:lnTo>
                  <a:pt x="2564178" y="0"/>
                </a:lnTo>
                <a:lnTo>
                  <a:pt x="2564178" y="1630800"/>
                </a:lnTo>
                <a:lnTo>
                  <a:pt x="0" y="16308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B8A77D-B3F9-4D69-8AE3-5CEC53D4A1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9" r="22008"/>
          <a:stretch/>
        </p:blipFill>
        <p:spPr>
          <a:xfrm>
            <a:off x="416686" y="355913"/>
            <a:ext cx="2643224" cy="2609224"/>
          </a:xfrm>
          <a:custGeom>
            <a:avLst/>
            <a:gdLst/>
            <a:ahLst/>
            <a:cxnLst/>
            <a:rect l="l" t="t" r="r" b="b"/>
            <a:pathLst>
              <a:path w="2564179" h="1630800">
                <a:moveTo>
                  <a:pt x="0" y="0"/>
                </a:moveTo>
                <a:lnTo>
                  <a:pt x="2564179" y="0"/>
                </a:lnTo>
                <a:lnTo>
                  <a:pt x="2564179" y="1630800"/>
                </a:lnTo>
                <a:lnTo>
                  <a:pt x="0" y="16308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BB0BA2-A171-4B83-93FB-4066E217E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70" y="118832"/>
            <a:ext cx="4546880" cy="341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9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3061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782E39-D6B7-4FA5-886F-ED8532EC6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0" y="4563895"/>
            <a:ext cx="11026084" cy="186640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4000" b="1" kern="1200" dirty="0" err="1">
                <a:latin typeface="+mj-lt"/>
                <a:ea typeface="+mj-ea"/>
                <a:cs typeface="+mj-cs"/>
              </a:rPr>
              <a:t>Читаем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и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много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узнаём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интересного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о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нашем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родном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крае</a:t>
            </a:r>
            <a:endParaRPr lang="en-US" sz="4000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AC9DA9-03DA-49CE-842B-2AABFFC063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5"/>
          <a:stretch/>
        </p:blipFill>
        <p:spPr>
          <a:xfrm>
            <a:off x="20" y="10"/>
            <a:ext cx="5997616" cy="4306823"/>
          </a:xfrm>
          <a:custGeom>
            <a:avLst/>
            <a:gdLst/>
            <a:ahLst/>
            <a:cxnLst/>
            <a:rect l="l" t="t" r="r" b="b"/>
            <a:pathLst>
              <a:path w="5997636" h="4306833">
                <a:moveTo>
                  <a:pt x="0" y="0"/>
                </a:moveTo>
                <a:lnTo>
                  <a:pt x="5997636" y="0"/>
                </a:lnTo>
                <a:lnTo>
                  <a:pt x="5997636" y="4302053"/>
                </a:lnTo>
                <a:lnTo>
                  <a:pt x="5313331" y="4306748"/>
                </a:lnTo>
                <a:cubicBezTo>
                  <a:pt x="3800480" y="4309129"/>
                  <a:pt x="2093145" y="4262282"/>
                  <a:pt x="400746" y="4118385"/>
                </a:cubicBezTo>
                <a:lnTo>
                  <a:pt x="0" y="4081409"/>
                </a:lnTo>
                <a:lnTo>
                  <a:pt x="0" y="2982070"/>
                </a:lnTo>
                <a:lnTo>
                  <a:pt x="0" y="2789945"/>
                </a:lnTo>
                <a:close/>
              </a:path>
            </a:pathLst>
          </a:cu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87C87C-C0D5-4980-B5D3-8DB056B85E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702"/>
          <a:stretch/>
        </p:blipFill>
        <p:spPr>
          <a:xfrm>
            <a:off x="6176435" y="10"/>
            <a:ext cx="6015565" cy="4299555"/>
          </a:xfrm>
          <a:custGeom>
            <a:avLst/>
            <a:gdLst/>
            <a:ahLst/>
            <a:cxnLst/>
            <a:rect l="l" t="t" r="r" b="b"/>
            <a:pathLst>
              <a:path w="6015565" h="4299565">
                <a:moveTo>
                  <a:pt x="0" y="0"/>
                </a:moveTo>
                <a:lnTo>
                  <a:pt x="6015565" y="0"/>
                </a:lnTo>
                <a:lnTo>
                  <a:pt x="6015565" y="2789945"/>
                </a:lnTo>
                <a:lnTo>
                  <a:pt x="6015565" y="2982070"/>
                </a:lnTo>
                <a:lnTo>
                  <a:pt x="6015565" y="3957888"/>
                </a:lnTo>
                <a:lnTo>
                  <a:pt x="5937368" y="3966171"/>
                </a:lnTo>
                <a:cubicBezTo>
                  <a:pt x="3963073" y="4164120"/>
                  <a:pt x="2060717" y="4257123"/>
                  <a:pt x="577162" y="4289728"/>
                </a:cubicBezTo>
                <a:lnTo>
                  <a:pt x="0" y="429956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19318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439BCA50-5C8B-4034-853C-B29176644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B018903-3549-4A3B-A9DF-B26757CAA9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E5D3F77-D07F-4F7D-97A2-E366830206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C6F5A2D-56A0-4ED7-A3E2-3CF67608F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Объект 4" descr="Изображение выглядит как внутренний, окно, стол, загроможденный&#10;&#10;Автоматически созданное описание">
            <a:extLst>
              <a:ext uri="{FF2B5EF4-FFF2-40B4-BE49-F238E27FC236}">
                <a16:creationId xmlns:a16="http://schemas.microsoft.com/office/drawing/2014/main" id="{83BEEAC3-CB78-4C04-880C-185D10CD81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719"/>
          <a:stretch/>
        </p:blipFill>
        <p:spPr>
          <a:xfrm>
            <a:off x="550863" y="1557339"/>
            <a:ext cx="3589750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7" name="Рисунок 6" descr="Изображение выглядит как внутренний, окно, спальня, мебель&#10;&#10;Автоматически созданное описание">
            <a:extLst>
              <a:ext uri="{FF2B5EF4-FFF2-40B4-BE49-F238E27FC236}">
                <a16:creationId xmlns:a16="http://schemas.microsoft.com/office/drawing/2014/main" id="{9DAB3978-9122-4FF6-90FC-346A6696E2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"/>
          <a:stretch/>
        </p:blipFill>
        <p:spPr>
          <a:xfrm>
            <a:off x="4322198" y="1557339"/>
            <a:ext cx="3567884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9" name="Рисунок 8" descr="Изображение выглядит как текст, внутренний, стойка&#10;&#10;Автоматически созданное описание">
            <a:extLst>
              <a:ext uri="{FF2B5EF4-FFF2-40B4-BE49-F238E27FC236}">
                <a16:creationId xmlns:a16="http://schemas.microsoft.com/office/drawing/2014/main" id="{EFCFA31C-6B11-413F-B1D4-4B554BBABC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4" r="12929"/>
          <a:stretch/>
        </p:blipFill>
        <p:spPr>
          <a:xfrm>
            <a:off x="8070082" y="1557339"/>
            <a:ext cx="3567600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830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DAA6C16-BF9B-4A3E-BC70-EE6015D4F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01883-62AE-4D83-88D9-8E3FAED33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733" y="5132202"/>
            <a:ext cx="4391024" cy="1173700"/>
          </a:xfrm>
        </p:spPr>
        <p:txBody>
          <a:bodyPr anchor="t"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Башкирский аул</a:t>
            </a:r>
          </a:p>
        </p:txBody>
      </p:sp>
      <p:pic>
        <p:nvPicPr>
          <p:cNvPr id="5" name="Объект 4" descr="Изображение выглядит как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1F3BDD60-4437-4EEB-85E9-1ED3FD3C2B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9" r="1" b="9564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7" name="Рисунок 6" descr="Изображение выглядит как внутренний, окно, обеденный стол&#10;&#10;Автоматически созданное описание">
            <a:extLst>
              <a:ext uri="{FF2B5EF4-FFF2-40B4-BE49-F238E27FC236}">
                <a16:creationId xmlns:a16="http://schemas.microsoft.com/office/drawing/2014/main" id="{786FDD59-0DDC-495C-A577-241D798C5C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4" r="1" b="5555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4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4438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еда, стол, чашка, кофе&#10;&#10;Автоматически созданное описание">
            <a:extLst>
              <a:ext uri="{FF2B5EF4-FFF2-40B4-BE49-F238E27FC236}">
                <a16:creationId xmlns:a16="http://schemas.microsoft.com/office/drawing/2014/main" id="{31971B68-47CD-41D1-A01D-97FE911B28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22"/>
          <a:stretch/>
        </p:blipFill>
        <p:spPr>
          <a:xfrm>
            <a:off x="-1" y="-7"/>
            <a:ext cx="12192000" cy="685595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CD89D-F3F4-433E-A840-E63541DF7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445" y="3794336"/>
            <a:ext cx="5319433" cy="19222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Башкирская утварь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26D9126-4D1A-435C-92FD-2EFD34104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83466"/>
            <a:ext cx="5444264" cy="6374535"/>
          </a:xfrm>
          <a:custGeom>
            <a:avLst/>
            <a:gdLst>
              <a:gd name="connsiteX0" fmla="*/ 2098246 w 5444264"/>
              <a:gd name="connsiteY0" fmla="*/ 0 h 6374535"/>
              <a:gd name="connsiteX1" fmla="*/ 5444264 w 5444264"/>
              <a:gd name="connsiteY1" fmla="*/ 3346018 h 6374535"/>
              <a:gd name="connsiteX2" fmla="*/ 3693157 w 5444264"/>
              <a:gd name="connsiteY2" fmla="*/ 6288190 h 6374535"/>
              <a:gd name="connsiteX3" fmla="*/ 3513916 w 5444264"/>
              <a:gd name="connsiteY3" fmla="*/ 6374535 h 6374535"/>
              <a:gd name="connsiteX4" fmla="*/ 674773 w 5444264"/>
              <a:gd name="connsiteY4" fmla="*/ 6374535 h 6374535"/>
              <a:gd name="connsiteX5" fmla="*/ 432743 w 5444264"/>
              <a:gd name="connsiteY5" fmla="*/ 6248727 h 6374535"/>
              <a:gd name="connsiteX6" fmla="*/ 194223 w 5444264"/>
              <a:gd name="connsiteY6" fmla="*/ 6097845 h 6374535"/>
              <a:gd name="connsiteX7" fmla="*/ 0 w 5444264"/>
              <a:gd name="connsiteY7" fmla="*/ 5950784 h 6374535"/>
              <a:gd name="connsiteX8" fmla="*/ 0 w 5444264"/>
              <a:gd name="connsiteY8" fmla="*/ 741253 h 6374535"/>
              <a:gd name="connsiteX9" fmla="*/ 194222 w 5444264"/>
              <a:gd name="connsiteY9" fmla="*/ 594191 h 6374535"/>
              <a:gd name="connsiteX10" fmla="*/ 2098246 w 5444264"/>
              <a:gd name="connsiteY10" fmla="*/ 0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44264" h="6374535">
                <a:moveTo>
                  <a:pt x="2098246" y="0"/>
                </a:moveTo>
                <a:cubicBezTo>
                  <a:pt x="3946201" y="0"/>
                  <a:pt x="5444264" y="1498063"/>
                  <a:pt x="5444264" y="3346018"/>
                </a:cubicBezTo>
                <a:cubicBezTo>
                  <a:pt x="5444264" y="4616487"/>
                  <a:pt x="4736195" y="5721578"/>
                  <a:pt x="3693157" y="6288190"/>
                </a:cubicBezTo>
                <a:lnTo>
                  <a:pt x="3513916" y="6374535"/>
                </a:lnTo>
                <a:lnTo>
                  <a:pt x="674773" y="6374535"/>
                </a:lnTo>
                <a:lnTo>
                  <a:pt x="432743" y="6248727"/>
                </a:lnTo>
                <a:cubicBezTo>
                  <a:pt x="351001" y="6201724"/>
                  <a:pt x="271431" y="6151368"/>
                  <a:pt x="194223" y="6097845"/>
                </a:cubicBezTo>
                <a:lnTo>
                  <a:pt x="0" y="5950784"/>
                </a:lnTo>
                <a:lnTo>
                  <a:pt x="0" y="741253"/>
                </a:lnTo>
                <a:lnTo>
                  <a:pt x="194222" y="594191"/>
                </a:lnTo>
                <a:cubicBezTo>
                  <a:pt x="734681" y="219535"/>
                  <a:pt x="1390826" y="0"/>
                  <a:pt x="209824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Объект 4" descr="Изображение выглядит как внутренний, маракас&#10;&#10;Автоматически созданное описание">
            <a:extLst>
              <a:ext uri="{FF2B5EF4-FFF2-40B4-BE49-F238E27FC236}">
                <a16:creationId xmlns:a16="http://schemas.microsoft.com/office/drawing/2014/main" id="{9792115F-4451-45A8-955A-CE82C32734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1" r="22083"/>
          <a:stretch/>
        </p:blipFill>
        <p:spPr>
          <a:xfrm>
            <a:off x="20" y="647373"/>
            <a:ext cx="5280336" cy="6210629"/>
          </a:xfrm>
          <a:custGeom>
            <a:avLst/>
            <a:gdLst/>
            <a:ahLst/>
            <a:cxnLst/>
            <a:rect l="l" t="t" r="r" b="b"/>
            <a:pathLst>
              <a:path w="5280356" h="6210629">
                <a:moveTo>
                  <a:pt x="2098244" y="0"/>
                </a:moveTo>
                <a:cubicBezTo>
                  <a:pt x="3855676" y="0"/>
                  <a:pt x="5280356" y="1424680"/>
                  <a:pt x="5280356" y="3182112"/>
                </a:cubicBezTo>
                <a:cubicBezTo>
                  <a:pt x="5280356" y="4500186"/>
                  <a:pt x="4478974" y="5631087"/>
                  <a:pt x="3336866" y="6114158"/>
                </a:cubicBezTo>
                <a:lnTo>
                  <a:pt x="3073287" y="6210629"/>
                </a:lnTo>
                <a:lnTo>
                  <a:pt x="1128432" y="6210629"/>
                </a:lnTo>
                <a:lnTo>
                  <a:pt x="1004127" y="6171135"/>
                </a:lnTo>
                <a:cubicBezTo>
                  <a:pt x="662964" y="6046219"/>
                  <a:pt x="349154" y="5864559"/>
                  <a:pt x="74125" y="5637585"/>
                </a:cubicBezTo>
                <a:lnTo>
                  <a:pt x="0" y="5570216"/>
                </a:lnTo>
                <a:lnTo>
                  <a:pt x="0" y="794009"/>
                </a:lnTo>
                <a:lnTo>
                  <a:pt x="74125" y="726640"/>
                </a:lnTo>
                <a:cubicBezTo>
                  <a:pt x="624182" y="272693"/>
                  <a:pt x="1329368" y="0"/>
                  <a:pt x="2098244" y="0"/>
                </a:cubicBezTo>
                <a:close/>
              </a:path>
            </a:pathLst>
          </a:custGeom>
        </p:spPr>
      </p:pic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A177BCC-4208-4795-8572-4D623BA1E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41832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E92E0C9E-7D2F-459C-8E86-715474CE63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24539"/>
          <a:stretch/>
        </p:blipFill>
        <p:spPr>
          <a:xfrm>
            <a:off x="5506424" y="8"/>
            <a:ext cx="4151376" cy="2349401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7580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внутренний, украшен&#10;&#10;Автоматически созданное описание">
            <a:extLst>
              <a:ext uri="{FF2B5EF4-FFF2-40B4-BE49-F238E27FC236}">
                <a16:creationId xmlns:a16="http://schemas.microsoft.com/office/drawing/2014/main" id="{EC88067D-C73F-440E-9610-D36AE00558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31734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A2E70-7B97-48F7-9721-C3B29173B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916" y="4601496"/>
            <a:ext cx="4661773" cy="13273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Урал</a:t>
            </a:r>
            <a:r>
              <a:rPr lang="en-US" b="1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en-US" b="1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батыр</a:t>
            </a:r>
            <a:r>
              <a:rPr lang="en-US" b="1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b="1" i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Акбузат</a:t>
            </a:r>
            <a:endParaRPr lang="en-US" b="1" i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 descr="Изображение выглядит как чашка, кофе, внутренний, посуда&#10;&#10;Автоматически созданное описание">
            <a:extLst>
              <a:ext uri="{FF2B5EF4-FFF2-40B4-BE49-F238E27FC236}">
                <a16:creationId xmlns:a16="http://schemas.microsoft.com/office/drawing/2014/main" id="{83ABC2DE-B643-41DF-B811-E50EE8DAD3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5926"/>
          <a:stretch/>
        </p:blipFill>
        <p:spPr>
          <a:xfrm>
            <a:off x="7653541" y="6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51011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6DBFCBF-E869-4150-807D-0EA34DD58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6781F-5D51-4DDA-8A35-9B3BAB320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60" y="4540957"/>
            <a:ext cx="11759381" cy="1542400"/>
          </a:xfrm>
        </p:spPr>
        <p:txBody>
          <a:bodyPr vert="horz" wrap="square" lIns="91440" tIns="45720" rIns="91440" bIns="45720" rtlCol="0" anchor="b">
            <a:normAutofit fontScale="90000"/>
          </a:bodyPr>
          <a:lstStyle/>
          <a:p>
            <a:br>
              <a:rPr lang="ru-RU" sz="2000" dirty="0">
                <a:solidFill>
                  <a:schemeClr val="bg1"/>
                </a:solidFill>
              </a:rPr>
            </a:br>
            <a:r>
              <a:rPr lang="en-US" sz="2200" i="1" dirty="0" err="1">
                <a:solidFill>
                  <a:schemeClr val="bg1"/>
                </a:solidFill>
              </a:rPr>
              <a:t>ҡомған-кувшин</a:t>
            </a:r>
            <a:r>
              <a:rPr lang="ru-RU" sz="2200" i="1" dirty="0">
                <a:solidFill>
                  <a:schemeClr val="bg1"/>
                </a:solidFill>
              </a:rPr>
              <a:t>      </a:t>
            </a:r>
            <a:r>
              <a:rPr lang="en-US" sz="2200" i="1" dirty="0">
                <a:solidFill>
                  <a:schemeClr val="bg1"/>
                </a:solidFill>
              </a:rPr>
              <a:t> </a:t>
            </a:r>
            <a:r>
              <a:rPr lang="ru-RU" sz="2200" i="1" dirty="0">
                <a:solidFill>
                  <a:schemeClr val="bg1"/>
                </a:solidFill>
              </a:rPr>
              <a:t>       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                                               </a:t>
            </a:r>
            <a:r>
              <a:rPr lang="en-US" sz="2200" kern="1200" dirty="0" err="1">
                <a:solidFill>
                  <a:schemeClr val="bg1"/>
                </a:solidFill>
              </a:rPr>
              <a:t>сәңгелдәк</a:t>
            </a:r>
            <a:r>
              <a:rPr lang="en-US" sz="2200" kern="1200" dirty="0">
                <a:solidFill>
                  <a:schemeClr val="bg1"/>
                </a:solidFill>
              </a:rPr>
              <a:t> - </a:t>
            </a:r>
            <a:r>
              <a:rPr lang="en-US" sz="2200" kern="1200" dirty="0" err="1">
                <a:solidFill>
                  <a:schemeClr val="bg1"/>
                </a:solidFill>
              </a:rPr>
              <a:t>люлька</a:t>
            </a:r>
            <a:r>
              <a:rPr lang="en-US" sz="2200" kern="1200" dirty="0">
                <a:solidFill>
                  <a:schemeClr val="bg1"/>
                </a:solidFill>
              </a:rPr>
              <a:t>          </a:t>
            </a:r>
            <a:br>
              <a:rPr lang="ru-RU" sz="2200" kern="1200" dirty="0">
                <a:solidFill>
                  <a:schemeClr val="bg1"/>
                </a:solidFill>
              </a:rPr>
            </a:br>
            <a:r>
              <a:rPr lang="ru-RU" sz="2200" kern="1200" dirty="0">
                <a:solidFill>
                  <a:schemeClr val="bg1"/>
                </a:solidFill>
              </a:rPr>
              <a:t>                                                                                                </a:t>
            </a:r>
            <a:r>
              <a:rPr lang="en-US" sz="2200" i="1" kern="1200" dirty="0" err="1">
                <a:solidFill>
                  <a:schemeClr val="bg1"/>
                </a:solidFill>
              </a:rPr>
              <a:t>тирмән</a:t>
            </a:r>
            <a:r>
              <a:rPr lang="en-US" sz="2200" i="1" kern="1200" dirty="0">
                <a:solidFill>
                  <a:schemeClr val="bg1"/>
                </a:solidFill>
              </a:rPr>
              <a:t> </a:t>
            </a:r>
            <a:r>
              <a:rPr lang="en-US" sz="2200" i="1" kern="1200" dirty="0" err="1">
                <a:solidFill>
                  <a:schemeClr val="bg1"/>
                </a:solidFill>
              </a:rPr>
              <a:t>ташы</a:t>
            </a:r>
            <a:r>
              <a:rPr lang="en-US" sz="2200" i="1" kern="1200" dirty="0">
                <a:solidFill>
                  <a:schemeClr val="bg1"/>
                </a:solidFill>
              </a:rPr>
              <a:t> – </a:t>
            </a:r>
            <a:r>
              <a:rPr lang="en-US" sz="2200" i="1" kern="1200" dirty="0" err="1">
                <a:solidFill>
                  <a:schemeClr val="bg1"/>
                </a:solidFill>
              </a:rPr>
              <a:t>жернова</a:t>
            </a:r>
            <a:r>
              <a:rPr lang="ru-RU" sz="2200" i="1" dirty="0">
                <a:solidFill>
                  <a:schemeClr val="bg1"/>
                </a:solidFill>
              </a:rPr>
              <a:t>              </a:t>
            </a:r>
            <a:br>
              <a:rPr lang="ru-RU" sz="2200" i="1" dirty="0">
                <a:solidFill>
                  <a:schemeClr val="bg1"/>
                </a:solidFill>
              </a:rPr>
            </a:br>
            <a:r>
              <a:rPr lang="ru-RU" sz="2200" i="1" dirty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</a:t>
            </a:r>
            <a:br>
              <a:rPr lang="en-US" sz="22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2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Объект 4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BE38554E-85F4-4A0D-91A4-A5235E0E39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5" b="5"/>
          <a:stretch/>
        </p:blipFill>
        <p:spPr>
          <a:xfrm>
            <a:off x="-4" y="10"/>
            <a:ext cx="2952750" cy="3940619"/>
          </a:xfrm>
          <a:custGeom>
            <a:avLst/>
            <a:gdLst/>
            <a:ahLst/>
            <a:cxnLst/>
            <a:rect l="l" t="t" r="r" b="b"/>
            <a:pathLst>
              <a:path w="2952750" h="3940629">
                <a:moveTo>
                  <a:pt x="0" y="0"/>
                </a:moveTo>
                <a:lnTo>
                  <a:pt x="2952750" y="0"/>
                </a:lnTo>
                <a:lnTo>
                  <a:pt x="2952749" y="3847994"/>
                </a:lnTo>
                <a:lnTo>
                  <a:pt x="0" y="3940629"/>
                </a:lnTo>
                <a:close/>
              </a:path>
            </a:pathLst>
          </a:custGeom>
        </p:spPr>
      </p:pic>
      <p:pic>
        <p:nvPicPr>
          <p:cNvPr id="9" name="Рисунок 8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1FAC7E6-176E-4F7D-ABF2-9F83800092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/>
          <a:stretch/>
        </p:blipFill>
        <p:spPr>
          <a:xfrm>
            <a:off x="3143253" y="10"/>
            <a:ext cx="2857499" cy="3842008"/>
          </a:xfrm>
          <a:custGeom>
            <a:avLst/>
            <a:gdLst/>
            <a:ahLst/>
            <a:cxnLst/>
            <a:rect l="l" t="t" r="r" b="b"/>
            <a:pathLst>
              <a:path w="2857499" h="3842018">
                <a:moveTo>
                  <a:pt x="0" y="0"/>
                </a:moveTo>
                <a:lnTo>
                  <a:pt x="2857499" y="0"/>
                </a:lnTo>
                <a:lnTo>
                  <a:pt x="2857499" y="3799815"/>
                </a:lnTo>
                <a:lnTo>
                  <a:pt x="2408465" y="3766458"/>
                </a:lnTo>
                <a:lnTo>
                  <a:pt x="0" y="3842018"/>
                </a:lnTo>
                <a:close/>
              </a:path>
            </a:pathLst>
          </a:custGeom>
        </p:spPr>
      </p:pic>
      <p:pic>
        <p:nvPicPr>
          <p:cNvPr id="7" name="Рисунок 6" descr="Изображение выглядит как строительный материал, здание, деревянный, камень&#10;&#10;Автоматически созданное описание">
            <a:extLst>
              <a:ext uri="{FF2B5EF4-FFF2-40B4-BE49-F238E27FC236}">
                <a16:creationId xmlns:a16="http://schemas.microsoft.com/office/drawing/2014/main" id="{545DF562-84B3-4991-88DA-7B0C6830B1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5" b="4"/>
          <a:stretch/>
        </p:blipFill>
        <p:spPr>
          <a:xfrm>
            <a:off x="6191251" y="10"/>
            <a:ext cx="2857499" cy="4026227"/>
          </a:xfrm>
          <a:custGeom>
            <a:avLst/>
            <a:gdLst/>
            <a:ahLst/>
            <a:cxnLst/>
            <a:rect l="l" t="t" r="r" b="b"/>
            <a:pathLst>
              <a:path w="2857499" h="4026237">
                <a:moveTo>
                  <a:pt x="0" y="0"/>
                </a:moveTo>
                <a:lnTo>
                  <a:pt x="2857499" y="0"/>
                </a:lnTo>
                <a:lnTo>
                  <a:pt x="2857499" y="4026237"/>
                </a:lnTo>
                <a:lnTo>
                  <a:pt x="0" y="3813966"/>
                </a:lnTo>
                <a:close/>
              </a:path>
            </a:pathLst>
          </a:custGeom>
        </p:spPr>
      </p:pic>
      <p:pic>
        <p:nvPicPr>
          <p:cNvPr id="12" name="Рисунок 11" descr="Изображение выглядит как деревянный, дерево, загроможденный, обеденный стол&#10;&#10;Автоматически созданное описание">
            <a:extLst>
              <a:ext uri="{FF2B5EF4-FFF2-40B4-BE49-F238E27FC236}">
                <a16:creationId xmlns:a16="http://schemas.microsoft.com/office/drawing/2014/main" id="{5134D3DC-FB8A-4EB9-8E2B-224922AC5F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r="3" b="3"/>
          <a:stretch/>
        </p:blipFill>
        <p:spPr>
          <a:xfrm>
            <a:off x="9239249" y="10"/>
            <a:ext cx="2952751" cy="4049475"/>
          </a:xfrm>
          <a:custGeom>
            <a:avLst/>
            <a:gdLst/>
            <a:ahLst/>
            <a:cxnLst/>
            <a:rect l="l" t="t" r="r" b="b"/>
            <a:pathLst>
              <a:path w="2952751" h="4049485">
                <a:moveTo>
                  <a:pt x="0" y="0"/>
                </a:moveTo>
                <a:lnTo>
                  <a:pt x="2952751" y="0"/>
                </a:lnTo>
                <a:lnTo>
                  <a:pt x="2952750" y="3940629"/>
                </a:lnTo>
                <a:lnTo>
                  <a:pt x="122465" y="4049485"/>
                </a:lnTo>
                <a:lnTo>
                  <a:pt x="0" y="4040388"/>
                </a:lnTo>
                <a:close/>
              </a:path>
            </a:pathLst>
          </a:cu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6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7275796-62A4-4788-97D4-38C2345D6A82}"/>
              </a:ext>
            </a:extLst>
          </p:cNvPr>
          <p:cNvSpPr txBox="1"/>
          <p:nvPr/>
        </p:nvSpPr>
        <p:spPr>
          <a:xfrm>
            <a:off x="8259097" y="5691823"/>
            <a:ext cx="3621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 err="1">
                <a:solidFill>
                  <a:schemeClr val="bg1"/>
                </a:solidFill>
              </a:rPr>
              <a:t>Ҡолға</a:t>
            </a:r>
            <a:r>
              <a:rPr lang="ru-RU" sz="1800" i="1" dirty="0">
                <a:solidFill>
                  <a:schemeClr val="bg1"/>
                </a:solidFill>
              </a:rPr>
              <a:t>-куда привязывают                                                    шерсть, </a:t>
            </a:r>
            <a:r>
              <a:rPr lang="ru-RU" sz="1800" i="1" dirty="0" err="1">
                <a:solidFill>
                  <a:schemeClr val="bg1"/>
                </a:solidFill>
              </a:rPr>
              <a:t>орсоҡ</a:t>
            </a:r>
            <a:r>
              <a:rPr lang="ru-RU" sz="1800" i="1" dirty="0">
                <a:solidFill>
                  <a:schemeClr val="bg1"/>
                </a:solidFill>
              </a:rPr>
              <a:t> </a:t>
            </a:r>
            <a:r>
              <a:rPr lang="ru-RU" sz="1800" i="1" dirty="0" err="1">
                <a:solidFill>
                  <a:schemeClr val="bg1"/>
                </a:solidFill>
              </a:rPr>
              <a:t>машинаһы</a:t>
            </a:r>
            <a:r>
              <a:rPr lang="ru-RU" sz="1800" i="1" dirty="0">
                <a:solidFill>
                  <a:schemeClr val="bg1"/>
                </a:solidFill>
              </a:rPr>
              <a:t>-прялка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43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67285-93CB-4F50-9293-E7734F313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r>
              <a:rPr 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2C8BED-EE96-4BEB-A8ED-D40250CAC6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5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40321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Уголок башкирской культуры</vt:lpstr>
      <vt:lpstr>Россия и Башкортостан - дружба навсегда !</vt:lpstr>
      <vt:lpstr>Читаем и много узнаём интересного о нашем родном крае</vt:lpstr>
      <vt:lpstr>Презентация PowerPoint</vt:lpstr>
      <vt:lpstr>Башкирский аул</vt:lpstr>
      <vt:lpstr>Башкирская утварь</vt:lpstr>
      <vt:lpstr>Урал - батыр и Акбузат</vt:lpstr>
      <vt:lpstr> ҡомған-кувшин                                                               сәңгелдәк - люлька                                                                                                           тирмән ташы – жернова                                                                                                                                                         </vt:lpstr>
      <vt:lpstr>Спасибо за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башкирской культуры</dc:title>
  <dc:creator>Shokhida Sapozhnikova</dc:creator>
  <cp:lastModifiedBy>Shokhida Sapozhnikova</cp:lastModifiedBy>
  <cp:revision>1</cp:revision>
  <dcterms:created xsi:type="dcterms:W3CDTF">2022-03-18T18:07:51Z</dcterms:created>
  <dcterms:modified xsi:type="dcterms:W3CDTF">2022-03-18T19:17:02Z</dcterms:modified>
</cp:coreProperties>
</file>