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88" r:id="rId4"/>
    <p:sldId id="289" r:id="rId5"/>
    <p:sldId id="290" r:id="rId6"/>
    <p:sldId id="270" r:id="rId7"/>
    <p:sldId id="277" r:id="rId8"/>
    <p:sldId id="278" r:id="rId9"/>
    <p:sldId id="279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553F399-C043-48BF-B210-02A28E46980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70EA4DE-6CC9-49C3-9F88-05AD624D12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772816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Аристотель: </a:t>
            </a:r>
          </a:p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Ум заключается не только в знании, 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но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и в умении применить знание на деле». </a:t>
            </a:r>
          </a:p>
        </p:txBody>
      </p:sp>
    </p:spTree>
    <p:extLst>
      <p:ext uri="{BB962C8B-B14F-4D97-AF65-F5344CB8AC3E}">
        <p14:creationId xmlns:p14="http://schemas.microsoft.com/office/powerpoint/2010/main" val="3203785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Профессия Электрослесарь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598613"/>
            <a:ext cx="5100638" cy="44973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smtClean="0"/>
              <a:t>Ремонт, испытание и монтажное обслуживание механических и электрических машин и механизмов, а также средств освещения и установленной сигнализации. В работу входит установка и проверка телефонных и кабельных сетей, установка заземления.</a:t>
            </a:r>
          </a:p>
          <a:p>
            <a:pPr>
              <a:lnSpc>
                <a:spcPct val="80000"/>
              </a:lnSpc>
            </a:pPr>
            <a:endParaRPr lang="ru-RU" sz="2800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44824"/>
            <a:ext cx="2556916" cy="250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" descr="Описание: https://phys-ege.sdamgia.ru/get_file?id=23489&amp;png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14539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56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Первый уровень: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P=I*U= 1080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Вт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t=A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I*U = 300 c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Второй уровень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16832"/>
            <a:ext cx="770485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R=4,2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мОм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/I</a:t>
            </a:r>
            <a:r>
              <a:rPr lang="ru-RU" sz="72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=1,83</a:t>
            </a:r>
          </a:p>
          <a:p>
            <a:endParaRPr lang="ru-RU" sz="4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Третий уровень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204864"/>
            <a:ext cx="67687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Ответ: А=12 Дж, ползунок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вврех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потребляет меньше энергии,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сопротивление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растёт, сила тока уменьшается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Ответ: 14,6 Вт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9,8 Вт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73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63341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600" i="1" dirty="0" smtClean="0">
                <a:solidFill>
                  <a:schemeClr val="tx1"/>
                </a:solidFill>
              </a:rPr>
              <a:t>Дополнительное задание</a:t>
            </a:r>
            <a:endParaRPr lang="ru-RU" sz="2600" i="1" dirty="0" smtClean="0">
              <a:solidFill>
                <a:schemeClr val="tx1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476250"/>
            <a:ext cx="4495800" cy="58769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200" i="1" u="sng" smtClean="0"/>
              <a:t>Задание 1.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549275"/>
            <a:ext cx="4427537" cy="58054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200" i="1" u="sng" smtClean="0"/>
              <a:t>Задание 2.</a:t>
            </a:r>
          </a:p>
        </p:txBody>
      </p:sp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5580063" y="5589588"/>
            <a:ext cx="433387" cy="7921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2" cstate="print"/>
          <a:srcRect t="496"/>
          <a:stretch>
            <a:fillRect/>
          </a:stretch>
        </p:blipFill>
        <p:spPr bwMode="auto">
          <a:xfrm>
            <a:off x="785786" y="1500174"/>
            <a:ext cx="2544927" cy="485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 r="-252" b="30695"/>
          <a:stretch>
            <a:fillRect/>
          </a:stretch>
        </p:blipFill>
        <p:spPr bwMode="auto">
          <a:xfrm>
            <a:off x="5286380" y="1500174"/>
            <a:ext cx="2459393" cy="485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Профессия Электрик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598613"/>
            <a:ext cx="4237038" cy="4497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На электрика положена ответственность за работу электрооборудования и поддержание ее в безопасном  состоянии. </a:t>
            </a:r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</a:pPr>
            <a:r>
              <a:rPr lang="ru-RU" sz="2400" smtClean="0"/>
              <a:t>Работа, связанная с бытовым и промышленным электрооборудованием.</a:t>
            </a:r>
          </a:p>
          <a:p>
            <a:pPr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0484" name="Рисунок 4" descr="http://euroelectrica.ru/wp-content/uploads/2016/10/11853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3883" y="2780928"/>
            <a:ext cx="44291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Профессия Электромонтер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598613"/>
            <a:ext cx="5100638" cy="4497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Устанавливает, обслуживает и следит за работоспособностью электрических сетей и электроустановок. </a:t>
            </a:r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</a:pPr>
            <a:r>
              <a:rPr lang="ru-RU" sz="2400" smtClean="0"/>
              <a:t> Эта профессия относится к особо опасным, поскольку непосредственно имеет отношение к установке электротехники и ее проверки.</a:t>
            </a:r>
          </a:p>
          <a:p>
            <a:pPr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1508" name="Рисунок 4" descr="http://ic.pics.livejournal.com/energobar/45325803/70101/7010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348880"/>
            <a:ext cx="3285553" cy="390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Профессия Электротехник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4164012" cy="44973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Занимается ремонтом и сервисом электротехники. В должностные обязанности входит: сбор систем и устройств энергоснабжения, управления и автоматизации. Электротехник запускает устройства и поддерживает их производительность.</a:t>
            </a:r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080" y="3140968"/>
            <a:ext cx="3388558" cy="318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89</TotalTime>
  <Words>206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Презентация PowerPoint</vt:lpstr>
      <vt:lpstr>Презентация PowerPoint</vt:lpstr>
      <vt:lpstr>Первый уровень:</vt:lpstr>
      <vt:lpstr>Второй уровень</vt:lpstr>
      <vt:lpstr>Третий уровень</vt:lpstr>
      <vt:lpstr>Дополнительное задание</vt:lpstr>
      <vt:lpstr>Профессия Электрик</vt:lpstr>
      <vt:lpstr>Профессия Электромонтер</vt:lpstr>
      <vt:lpstr>Профессия Электротехник</vt:lpstr>
      <vt:lpstr>Профессия Электрослесарь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и мощность тока.  10 класс</dc:title>
  <dc:creator>rr</dc:creator>
  <cp:lastModifiedBy>Hewlett-Packard Company</cp:lastModifiedBy>
  <cp:revision>8</cp:revision>
  <dcterms:created xsi:type="dcterms:W3CDTF">2019-07-04T09:38:56Z</dcterms:created>
  <dcterms:modified xsi:type="dcterms:W3CDTF">2021-03-16T22:17:02Z</dcterms:modified>
</cp:coreProperties>
</file>