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 snapToGrid="0">
      <p:cViewPr varScale="1">
        <p:scale>
          <a:sx n="91" d="100"/>
          <a:sy n="91" d="100"/>
        </p:scale>
        <p:origin x="5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BDFB2-DB42-4A9D-A545-F6BFB2B202B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D9698-12FF-4B4B-931A-DE284FC68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464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D9698-12FF-4B4B-931A-DE284FC689B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55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D9698-12FF-4B4B-931A-DE284FC689B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292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232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688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6616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374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0209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035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059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752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326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796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393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134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251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840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065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74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B84D0-C299-4034-B6FC-5E2CA7EA257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1445B2-77F8-4432-81C8-1B161626E9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96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1538868"/>
            <a:ext cx="8498782" cy="2591698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здоровьесберегающие технологии, используемые в детском саду в соответствии с ФГОС ДО»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84579" y="4246179"/>
            <a:ext cx="39137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старший воспитатель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детского сада №19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Курортного района Санкт-Петербурга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Зубкова О.А.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62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34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здоровьесберегающей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3534" y="1370014"/>
            <a:ext cx="8596668" cy="3880773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непрерывная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деятельность детей;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(традиционная, дыхательная, звуковая);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двигательно-оздоровительные физминутки;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упражнения после дневного сна;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досуги;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праздники</a:t>
            </a:r>
          </a:p>
        </p:txBody>
      </p:sp>
    </p:spTree>
    <p:extLst>
      <p:ext uri="{BB962C8B-B14F-4D97-AF65-F5344CB8AC3E}">
        <p14:creationId xmlns:p14="http://schemas.microsoft.com/office/powerpoint/2010/main" val="165315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76" y="328491"/>
            <a:ext cx="7848886" cy="150983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 технологии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дошкольном образовании - технологии, направленные на решение приоритетной задачи современного дошкольного образования - задачи сохранения, поддержания и обогащения здоровья субъектов педагогического процесса в детском саду: детей, педагогов и родителей. 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70901" y="2071900"/>
            <a:ext cx="1910574" cy="1544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895975" y="2071900"/>
            <a:ext cx="1876425" cy="1633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i.pinimg.com/736x/b8/31/6a/b8316a6bd08a32eb90c9d67f52d07786--clipart-cute-bo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00" y="2212219"/>
            <a:ext cx="1558925" cy="189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36824"/>
              </p:ext>
            </p:extLst>
          </p:nvPr>
        </p:nvGraphicFramePr>
        <p:xfrm>
          <a:off x="492900" y="4245186"/>
          <a:ext cx="96671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3550">
                  <a:extLst>
                    <a:ext uri="{9D8B030D-6E8A-4147-A177-3AD203B41FA5}">
                      <a16:colId xmlns:a16="http://schemas.microsoft.com/office/drawing/2014/main" val="3530670149"/>
                    </a:ext>
                  </a:extLst>
                </a:gridCol>
                <a:gridCol w="4833550">
                  <a:extLst>
                    <a:ext uri="{9D8B030D-6E8A-4147-A177-3AD203B41FA5}">
                      <a16:colId xmlns:a16="http://schemas.microsoft.com/office/drawing/2014/main" val="3754725034"/>
                    </a:ext>
                  </a:extLst>
                </a:gridCol>
              </a:tblGrid>
              <a:tr h="184128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высокого уровня реального здоровья воспитаннику                                          </a:t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детского сада и воспитание валеологической культуры, </a:t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совокупности осознанного отношения ребенка к здоровью</a:t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жизни человека, знаний о здоровье и умений оберегать, </a:t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поддерживать и сохранять его, валеологической компетентности, </a:t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позволяющей дошкольнику самостоятельно и эффективно решать </a:t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 здорового образа жизни и безопасного поведения, </a:t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задачи, связанные с оказанием элементарной медицинской, </a:t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психологической самопомощи и помощи.</a:t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содействие становлению культуры здоровья, в том числе культуры профессионального здоровья воспитателей ДОУ и валеологическому просвещению родителей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512283"/>
                  </a:ext>
                </a:extLst>
              </a:tr>
            </a:tbl>
          </a:graphicData>
        </a:graphic>
      </p:graphicFrame>
      <p:pic>
        <p:nvPicPr>
          <p:cNvPr id="1028" name="Picture 4" descr="http://itd0.mycdn.me/image?id=837821177919&amp;t=20&amp;plc=WEB&amp;tkn=*xxYgJIzzobFRLDm7KbKG_WThsi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212219"/>
            <a:ext cx="1714500" cy="194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0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здоровьесберегающих технологий в дошкольном образовании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2544761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медико-профилактические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физкультурно-оздоровительные;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обеспечения социально-психологического благополучия ребёнка;</a:t>
            </a:r>
          </a:p>
          <a:p>
            <a:pPr lvl="0"/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здоровьеобогащения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педагогов дошкольного образования;</a:t>
            </a:r>
          </a:p>
          <a:p>
            <a:pPr lvl="0"/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просвещения родителей; 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 образовательные технологии в детском саду.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9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здоровьесберегающие технологии в ДОУ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обеспечивают сохранение и приумножение здоровья детей под руководством медицинского персонала ДОУ в соответствии с медицинскими требованиями и нормами, с использованием медицинских средств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5799666" cy="224948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мониторинга здоровья дошкольников;</a:t>
            </a:r>
          </a:p>
          <a:p>
            <a:pPr lvl="0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контроль питания, физического развития детей;</a:t>
            </a:r>
          </a:p>
          <a:p>
            <a:pPr lvl="0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профилактических мероприятий в детском саду;</a:t>
            </a:r>
          </a:p>
          <a:p>
            <a:pPr lvl="0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контроля и помощь в обеспечении требований СанПиН;</a:t>
            </a:r>
          </a:p>
          <a:p>
            <a:pPr lvl="0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здоровьесберегающей среды в ДОУ.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www.kamprok.ru/kamchassets/uploads/2017/03/13215231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585" y="3848099"/>
            <a:ext cx="3640667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4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895291" cy="1866900"/>
          </a:xfrm>
        </p:spPr>
        <p:txBody>
          <a:bodyPr>
            <a:noAutofit/>
          </a:bodyPr>
          <a:lstStyle/>
          <a:p>
            <a:pPr lvl="0" algn="just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Физкультурно-оздоровительные технологии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направлены на физическое развитие и укрепление здоровья ребёнка, развитие физических качеств, двигательной активности и становление физической культуры дошкольников. Реализация этих технологий, как правило, осуществляется специалистами во физической культуре и воспитателями в условиях специально организованных форм оздоровительной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71701"/>
            <a:ext cx="8352366" cy="3869662"/>
          </a:xfrm>
        </p:spPr>
        <p:txBody>
          <a:bodyPr/>
          <a:lstStyle/>
          <a:p>
            <a:pPr lvl="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по валеологии;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 праздники;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развлечения и досуги;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недели здоровья;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соревнования;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прогулки-походы.</a:t>
            </a:r>
          </a:p>
          <a:p>
            <a:endParaRPr lang="ru-RU" dirty="0"/>
          </a:p>
        </p:txBody>
      </p:sp>
      <p:pic>
        <p:nvPicPr>
          <p:cNvPr id="3074" name="Picture 2" descr="https://ds04.infourok.ru/uploads/ex/0cee/0013cf85-0fd7eb70/64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978" y="2342423"/>
            <a:ext cx="4447646" cy="333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40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025" y="609600"/>
            <a:ext cx="9298725" cy="704850"/>
          </a:xfrm>
        </p:spPr>
        <p:txBody>
          <a:bodyPr>
            <a:noAutofit/>
          </a:bodyPr>
          <a:lstStyle/>
          <a:p>
            <a:pPr lvl="0" algn="just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обеспечения социально-психологического благополучия ребёнка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технологии, обеспечивающие психическое и социальное здоровье ребёнка-дошкольника.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900igr.net/up/datai/247811/0009-004-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4573587"/>
            <a:ext cx="2423243" cy="218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www.maam.ru/upload/blogs/9ee3da1f832c4182c967a90dca82e56e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233" y="1666872"/>
            <a:ext cx="2473325" cy="275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newsbuzz.ru/wp-content/uploads/2017/07/picture-084_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594" y="1666871"/>
            <a:ext cx="3675185" cy="275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avatars.mds.yandex.net/get-pdb/1365646/683f5846-e4e1-4894-a518-b6d3143f55ac/s1200?webp=fal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24" y="1666873"/>
            <a:ext cx="4124272" cy="275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72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04825"/>
            <a:ext cx="8596668" cy="1320800"/>
          </a:xfrm>
        </p:spPr>
        <p:txBody>
          <a:bodyPr>
            <a:noAutofit/>
          </a:bodyPr>
          <a:lstStyle/>
          <a:p>
            <a:pPr lvl="0" algn="just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здоровъесбережения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здоровъеобогащения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технологии, направленные на развитие культуры здоровья педагогов детского сада, в том числе культуры профессионального здоровья, развитие потребности к здоровому образу жизни. 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http://1.bp.blogspot.com/-hXYGVBsfvmw/U0KdkISFLQI/AAAAAAAACdU/wJedLAdy_b0/s1600/1347975202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836162"/>
            <a:ext cx="4595019" cy="328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81050" y="2009775"/>
            <a:ext cx="3810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Семинары-тренинги;</a:t>
            </a: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педагогов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Практикумы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педагогов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ДОУ</a:t>
            </a: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Обсуждение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вопросов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педагогических советах и медико-психолого-педагогических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консилиумах;</a:t>
            </a: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Профессиональные конкурсы по физической культуре и спорту</a:t>
            </a: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60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алеологического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просвещения родителей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технологии, направленные на обеспечение валеологической образованности родителей воспитанников ДОУ, обретение ими валеологической компетентности.</a:t>
            </a:r>
          </a:p>
        </p:txBody>
      </p:sp>
      <p:pic>
        <p:nvPicPr>
          <p:cNvPr id="4098" name="Picture 2" descr="https://radio.vesti-ukr.com/pub/img/article/184/0_social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293" y="3822769"/>
            <a:ext cx="4631709" cy="253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2450" y="1714500"/>
            <a:ext cx="550545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Информационные стенды для родителей в каждой возрастной группе работают рубрики, освещающие вопросы оздоровления без лекарств (комплексы упражнений для профилактики нарушений опорно-двигательного аппарата, органов зрения, для развития общей и мелкой моторики, пальчиковые игры;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Информационные стенды медицинских работников о медицинской профилактической работе с детьми в ДОУ;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Приобщение родителей к участию в физкультурно-массовых мероприятиях ДОУ (соревнования, спортивные праздники, дни открытых дверей, Дни и Недели здоровья, встречи детей ДОУ с родителями-спортсменами и др.);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Консультации, беседы с родителями по вопросам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здоровъесбережения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03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00101"/>
            <a:ext cx="8596668" cy="52412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 образовательные технологии в детском саду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прежде всего технологии воспитания валеологической культуры или культуры здоровья дошкольников.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сохранения и стимулирования здоровья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ритмопластика, динамические паузы, подвижные и спортивные игры, релаксация, разные виды гимнастики.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обучения здоровому образу жизни: </a:t>
            </a:r>
            <a:endPara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занятие, проблемно-игровые (игротренинги и игротерапия), коммуникативные игры, занятия из серии «Здоровье», самомассаж, точечный самомассаж.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 технологии: </a:t>
            </a:r>
            <a:endPara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арттерапия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технологии музыкального воздействия,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сказкотерпия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технологии коррекции поведения,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фонетическая и логопедическая ритмика.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1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572</Words>
  <Application>Microsoft Office PowerPoint</Application>
  <PresentationFormat>Широкоэкранный</PresentationFormat>
  <Paragraphs>60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Trebuchet MS</vt:lpstr>
      <vt:lpstr>Wingdings</vt:lpstr>
      <vt:lpstr>Wingdings 3</vt:lpstr>
      <vt:lpstr>Аспект</vt:lpstr>
      <vt:lpstr>«Современные здоровьесберегающие технологии, используемые в детском саду в соответствии с ФГОС ДО» </vt:lpstr>
      <vt:lpstr>Здоровьесберегающие технологии в дошкольном образовании - технологии, направленные на решение приоритетной задачи современного дошкольного образования - задачи сохранения, поддержания и обогащения здоровья субъектов педагогического процесса в детском саду: детей, педагогов и родителей.             </vt:lpstr>
      <vt:lpstr>Виды здоровьесберегающих технологий в дошкольном образовании </vt:lpstr>
      <vt:lpstr>Медицинские здоровьесберегающие технологии в ДОУ - обеспечивают сохранение и приумножение здоровья детей под руководством медицинского персонала ДОУ в соответствии с медицинскими требованиями и нормами, с использованием медицинских средств</vt:lpstr>
      <vt:lpstr>Физкультурно-оздоровительные технологии - направлены на физическое развитие и укрепление здоровья ребёнка, развитие физических качеств, двигательной активности и становление физической культуры дошкольников. Реализация этих технологий, как правило, осуществляется специалистами во физической культуре и воспитателями в условиях специально организованных форм оздоровительной работы. </vt:lpstr>
      <vt:lpstr>Технологии обеспечения социально-психологического благополучия ребёнка – технологии, обеспечивающие психическое и социальное здоровье ребёнка-дошкольника. </vt:lpstr>
      <vt:lpstr>Технологии здоровъесбережения и здоровъеобогащения педагогов - технологии, направленные на развитие культуры здоровья педагогов детского сада, в том числе культуры профессионального здоровья, развитие потребности к здоровому образу жизни.  </vt:lpstr>
      <vt:lpstr>Технологии валеологического просвещения родителей - это технологии, направленные на обеспечение валеологической образованности родителей воспитанников ДОУ, обретение ими валеологической компетентности.</vt:lpstr>
      <vt:lpstr>Презентация PowerPoint</vt:lpstr>
      <vt:lpstr>Формы организации здоровьесберегающей работы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здоровьесберегающие технологии, используемые в детском саду в соответствии с ФГОС ДО» </dc:title>
  <dc:creator>Пользователь Windows</dc:creator>
  <cp:lastModifiedBy>Пользователь Windows</cp:lastModifiedBy>
  <cp:revision>14</cp:revision>
  <dcterms:created xsi:type="dcterms:W3CDTF">2019-03-25T12:52:01Z</dcterms:created>
  <dcterms:modified xsi:type="dcterms:W3CDTF">2022-03-10T11:10:09Z</dcterms:modified>
</cp:coreProperties>
</file>