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9" r:id="rId10"/>
    <p:sldId id="270" r:id="rId11"/>
    <p:sldId id="271" r:id="rId12"/>
    <p:sldId id="272" r:id="rId13"/>
    <p:sldId id="273" r:id="rId14"/>
    <p:sldId id="274" r:id="rId15"/>
    <p:sldId id="277" r:id="rId16"/>
    <p:sldId id="278"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7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920780-971B-4106-A388-DF199625A6F9}"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ru-RU"/>
        </a:p>
      </dgm:t>
    </dgm:pt>
    <dgm:pt modelId="{034FA803-5204-4D12-9A13-5A87800C6DFE}">
      <dgm:prSet phldrT="[Текст]">
        <dgm:style>
          <a:lnRef idx="1">
            <a:schemeClr val="accent6"/>
          </a:lnRef>
          <a:fillRef idx="2">
            <a:schemeClr val="accent6"/>
          </a:fillRef>
          <a:effectRef idx="1">
            <a:schemeClr val="accent6"/>
          </a:effectRef>
          <a:fontRef idx="minor">
            <a:schemeClr val="dk1"/>
          </a:fontRef>
        </dgm:style>
      </dgm:prSet>
      <dgm:spPr/>
      <dgm:t>
        <a:bodyPr/>
        <a:lstStyle/>
        <a:p>
          <a:r>
            <a:rPr lang="ru-RU" dirty="0" smtClean="0">
              <a:solidFill>
                <a:schemeClr val="tx1"/>
              </a:solidFill>
            </a:rPr>
            <a:t>Виды чая</a:t>
          </a:r>
          <a:endParaRPr lang="ru-RU" dirty="0">
            <a:solidFill>
              <a:schemeClr val="tx1"/>
            </a:solidFill>
          </a:endParaRPr>
        </a:p>
      </dgm:t>
    </dgm:pt>
    <dgm:pt modelId="{47C07CFA-FA9F-469A-A03D-E6F912F19B56}" type="parTrans" cxnId="{ED0454C1-D749-4A70-B250-5F6E1ED47B78}">
      <dgm:prSet/>
      <dgm:spPr/>
      <dgm:t>
        <a:bodyPr/>
        <a:lstStyle/>
        <a:p>
          <a:endParaRPr lang="ru-RU"/>
        </a:p>
      </dgm:t>
    </dgm:pt>
    <dgm:pt modelId="{A13D07E9-E7AE-463E-B3D7-7AFB9ECC2724}" type="sibTrans" cxnId="{ED0454C1-D749-4A70-B250-5F6E1ED47B78}">
      <dgm:prSet/>
      <dgm:spPr/>
      <dgm:t>
        <a:bodyPr/>
        <a:lstStyle/>
        <a:p>
          <a:endParaRPr lang="ru-RU"/>
        </a:p>
      </dgm:t>
    </dgm:pt>
    <dgm:pt modelId="{96565CBB-02DA-4E54-B453-2E68EF2E6E21}">
      <dgm:prSet phldrT="[Текст]">
        <dgm:style>
          <a:lnRef idx="3">
            <a:schemeClr val="lt1"/>
          </a:lnRef>
          <a:fillRef idx="1">
            <a:schemeClr val="dk1"/>
          </a:fillRef>
          <a:effectRef idx="1">
            <a:schemeClr val="dk1"/>
          </a:effectRef>
          <a:fontRef idx="minor">
            <a:schemeClr val="lt1"/>
          </a:fontRef>
        </dgm:style>
      </dgm:prSet>
      <dgm:spPr/>
      <dgm:t>
        <a:bodyPr/>
        <a:lstStyle/>
        <a:p>
          <a:r>
            <a:rPr lang="ru-RU" dirty="0" smtClean="0">
              <a:solidFill>
                <a:schemeClr val="bg1"/>
              </a:solidFill>
            </a:rPr>
            <a:t>Черный</a:t>
          </a:r>
          <a:endParaRPr lang="ru-RU" dirty="0">
            <a:solidFill>
              <a:schemeClr val="bg1"/>
            </a:solidFill>
          </a:endParaRPr>
        </a:p>
      </dgm:t>
    </dgm:pt>
    <dgm:pt modelId="{85BF4981-C447-48F7-BBCB-AD34C8440F68}" type="parTrans" cxnId="{14E5DC6D-E7FB-4874-9369-217994A516B1}">
      <dgm:prSet/>
      <dgm:spPr/>
      <dgm:t>
        <a:bodyPr/>
        <a:lstStyle/>
        <a:p>
          <a:endParaRPr lang="ru-RU"/>
        </a:p>
      </dgm:t>
    </dgm:pt>
    <dgm:pt modelId="{548DAC9E-3136-4CA6-9E94-D65D0BF3304B}" type="sibTrans" cxnId="{14E5DC6D-E7FB-4874-9369-217994A516B1}">
      <dgm:prSet/>
      <dgm:spPr/>
      <dgm:t>
        <a:bodyPr/>
        <a:lstStyle/>
        <a:p>
          <a:endParaRPr lang="ru-RU"/>
        </a:p>
      </dgm:t>
    </dgm:pt>
    <dgm:pt modelId="{4989CF28-E4C7-4773-83AA-9C8B8FA3E001}">
      <dgm:prSet phldrT="[Текст]">
        <dgm:style>
          <a:lnRef idx="0">
            <a:schemeClr val="accent3"/>
          </a:lnRef>
          <a:fillRef idx="3">
            <a:schemeClr val="accent3"/>
          </a:fillRef>
          <a:effectRef idx="3">
            <a:schemeClr val="accent3"/>
          </a:effectRef>
          <a:fontRef idx="minor">
            <a:schemeClr val="lt1"/>
          </a:fontRef>
        </dgm:style>
      </dgm:prSet>
      <dgm:spPr/>
      <dgm:t>
        <a:bodyPr/>
        <a:lstStyle/>
        <a:p>
          <a:r>
            <a:rPr lang="ru-RU" dirty="0" smtClean="0">
              <a:solidFill>
                <a:schemeClr val="tx1"/>
              </a:solidFill>
            </a:rPr>
            <a:t>Зеленый</a:t>
          </a:r>
          <a:r>
            <a:rPr lang="ru-RU" dirty="0" smtClean="0"/>
            <a:t> </a:t>
          </a:r>
          <a:endParaRPr lang="ru-RU" dirty="0"/>
        </a:p>
      </dgm:t>
    </dgm:pt>
    <dgm:pt modelId="{6FA42425-C6ED-43E3-8882-962AB68D69C1}" type="parTrans" cxnId="{836D8C0A-E8EF-462E-AE09-1D09D83D670C}">
      <dgm:prSet/>
      <dgm:spPr/>
      <dgm:t>
        <a:bodyPr/>
        <a:lstStyle/>
        <a:p>
          <a:endParaRPr lang="ru-RU"/>
        </a:p>
      </dgm:t>
    </dgm:pt>
    <dgm:pt modelId="{FAE8CA1F-16B0-4DCA-9176-283A5232555A}" type="sibTrans" cxnId="{836D8C0A-E8EF-462E-AE09-1D09D83D670C}">
      <dgm:prSet/>
      <dgm:spPr/>
      <dgm:t>
        <a:bodyPr/>
        <a:lstStyle/>
        <a:p>
          <a:endParaRPr lang="ru-RU"/>
        </a:p>
      </dgm:t>
    </dgm:pt>
    <dgm:pt modelId="{457554CB-0691-4A2B-A376-16DB239C24FE}">
      <dgm:prSet phldrT="[Текст]">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ru-RU" dirty="0" smtClean="0">
              <a:solidFill>
                <a:schemeClr val="tx1"/>
              </a:solidFill>
            </a:rPr>
            <a:t>Красный</a:t>
          </a:r>
          <a:endParaRPr lang="ru-RU" dirty="0">
            <a:solidFill>
              <a:schemeClr val="tx1"/>
            </a:solidFill>
          </a:endParaRPr>
        </a:p>
      </dgm:t>
    </dgm:pt>
    <dgm:pt modelId="{1264C266-683F-4BA9-BD04-1C6C0905822F}" type="parTrans" cxnId="{001181EF-3325-4A67-8F9A-FC6E3FF60BC2}">
      <dgm:prSet/>
      <dgm:spPr/>
      <dgm:t>
        <a:bodyPr/>
        <a:lstStyle/>
        <a:p>
          <a:endParaRPr lang="ru-RU"/>
        </a:p>
      </dgm:t>
    </dgm:pt>
    <dgm:pt modelId="{CCE5C1AC-295D-4D50-9825-BCB2717709C2}" type="sibTrans" cxnId="{001181EF-3325-4A67-8F9A-FC6E3FF60BC2}">
      <dgm:prSet/>
      <dgm:spPr/>
      <dgm:t>
        <a:bodyPr/>
        <a:lstStyle/>
        <a:p>
          <a:endParaRPr lang="ru-RU"/>
        </a:p>
      </dgm:t>
    </dgm:pt>
    <dgm:pt modelId="{06409039-6689-4D20-BCE5-3A4EA3070DD1}">
      <dgm:prSet phldrT="[Текст]">
        <dgm:style>
          <a:lnRef idx="2">
            <a:schemeClr val="dk1"/>
          </a:lnRef>
          <a:fillRef idx="1">
            <a:schemeClr val="lt1"/>
          </a:fillRef>
          <a:effectRef idx="0">
            <a:schemeClr val="dk1"/>
          </a:effectRef>
          <a:fontRef idx="minor">
            <a:schemeClr val="dk1"/>
          </a:fontRef>
        </dgm:style>
      </dgm:prSet>
      <dgm:spPr/>
      <dgm:t>
        <a:bodyPr/>
        <a:lstStyle/>
        <a:p>
          <a:r>
            <a:rPr lang="ru-RU" dirty="0" smtClean="0">
              <a:solidFill>
                <a:schemeClr val="tx1"/>
              </a:solidFill>
            </a:rPr>
            <a:t>Белый</a:t>
          </a:r>
          <a:endParaRPr lang="ru-RU" dirty="0">
            <a:solidFill>
              <a:schemeClr val="tx1"/>
            </a:solidFill>
          </a:endParaRPr>
        </a:p>
      </dgm:t>
    </dgm:pt>
    <dgm:pt modelId="{808E4CAC-FE08-449A-99B6-6B58D1BD44E1}" type="parTrans" cxnId="{4CFC910A-3022-4B31-8E6A-37626F1C239C}">
      <dgm:prSet/>
      <dgm:spPr/>
      <dgm:t>
        <a:bodyPr/>
        <a:lstStyle/>
        <a:p>
          <a:endParaRPr lang="ru-RU"/>
        </a:p>
      </dgm:t>
    </dgm:pt>
    <dgm:pt modelId="{2F119816-C3B0-4EC8-8C20-11A5B79FF47F}" type="sibTrans" cxnId="{4CFC910A-3022-4B31-8E6A-37626F1C239C}">
      <dgm:prSet/>
      <dgm:spPr/>
      <dgm:t>
        <a:bodyPr/>
        <a:lstStyle/>
        <a:p>
          <a:endParaRPr lang="ru-RU"/>
        </a:p>
      </dgm:t>
    </dgm:pt>
    <dgm:pt modelId="{C92A21D2-5321-461B-90AD-65725A28C9DD}">
      <dgm:prSet phldrT="[Текст]">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ru-RU" dirty="0" smtClean="0">
              <a:solidFill>
                <a:schemeClr val="tx1"/>
              </a:solidFill>
            </a:rPr>
            <a:t>Желтый</a:t>
          </a:r>
          <a:endParaRPr lang="ru-RU" dirty="0">
            <a:solidFill>
              <a:schemeClr val="tx1"/>
            </a:solidFill>
          </a:endParaRPr>
        </a:p>
      </dgm:t>
    </dgm:pt>
    <dgm:pt modelId="{29059239-9EB0-4863-A3CC-330E485453AD}" type="parTrans" cxnId="{233DF018-C5B4-4F63-9D66-5E6B83FE2CC7}">
      <dgm:prSet/>
      <dgm:spPr/>
      <dgm:t>
        <a:bodyPr/>
        <a:lstStyle/>
        <a:p>
          <a:endParaRPr lang="ru-RU"/>
        </a:p>
      </dgm:t>
    </dgm:pt>
    <dgm:pt modelId="{2CF24303-C809-4FD5-AA1A-8A7DDA9BD0C3}" type="sibTrans" cxnId="{233DF018-C5B4-4F63-9D66-5E6B83FE2CC7}">
      <dgm:prSet/>
      <dgm:spPr/>
      <dgm:t>
        <a:bodyPr/>
        <a:lstStyle/>
        <a:p>
          <a:endParaRPr lang="ru-RU"/>
        </a:p>
      </dgm:t>
    </dgm:pt>
    <dgm:pt modelId="{6D4521D1-C93C-40AF-B856-02F03D9E2362}" type="pres">
      <dgm:prSet presAssocID="{89920780-971B-4106-A388-DF199625A6F9}" presName="hierChild1" presStyleCnt="0">
        <dgm:presLayoutVars>
          <dgm:orgChart val="1"/>
          <dgm:chPref val="1"/>
          <dgm:dir/>
          <dgm:animOne val="branch"/>
          <dgm:animLvl val="lvl"/>
          <dgm:resizeHandles/>
        </dgm:presLayoutVars>
      </dgm:prSet>
      <dgm:spPr/>
      <dgm:t>
        <a:bodyPr/>
        <a:lstStyle/>
        <a:p>
          <a:endParaRPr lang="ru-RU"/>
        </a:p>
      </dgm:t>
    </dgm:pt>
    <dgm:pt modelId="{98520685-C897-4DAA-A1B8-C0CAD3FE400E}" type="pres">
      <dgm:prSet presAssocID="{034FA803-5204-4D12-9A13-5A87800C6DFE}" presName="hierRoot1" presStyleCnt="0">
        <dgm:presLayoutVars>
          <dgm:hierBranch val="init"/>
        </dgm:presLayoutVars>
      </dgm:prSet>
      <dgm:spPr/>
    </dgm:pt>
    <dgm:pt modelId="{EF03B9C6-CF85-4F49-88B0-7D0DBAF73939}" type="pres">
      <dgm:prSet presAssocID="{034FA803-5204-4D12-9A13-5A87800C6DFE}" presName="rootComposite1" presStyleCnt="0"/>
      <dgm:spPr/>
    </dgm:pt>
    <dgm:pt modelId="{6AA56F58-573E-4EDA-8870-A84545930805}" type="pres">
      <dgm:prSet presAssocID="{034FA803-5204-4D12-9A13-5A87800C6DFE}" presName="rootText1" presStyleLbl="node0" presStyleIdx="0" presStyleCnt="1" custLinFactY="-100000" custLinFactNeighborX="5099" custLinFactNeighborY="-103159">
        <dgm:presLayoutVars>
          <dgm:chPref val="3"/>
        </dgm:presLayoutVars>
      </dgm:prSet>
      <dgm:spPr/>
      <dgm:t>
        <a:bodyPr/>
        <a:lstStyle/>
        <a:p>
          <a:endParaRPr lang="ru-RU"/>
        </a:p>
      </dgm:t>
    </dgm:pt>
    <dgm:pt modelId="{3594EC71-DC53-4DE4-8B94-E8E1A295BE7D}" type="pres">
      <dgm:prSet presAssocID="{034FA803-5204-4D12-9A13-5A87800C6DFE}" presName="rootConnector1" presStyleLbl="node1" presStyleIdx="0" presStyleCnt="0"/>
      <dgm:spPr/>
      <dgm:t>
        <a:bodyPr/>
        <a:lstStyle/>
        <a:p>
          <a:endParaRPr lang="ru-RU"/>
        </a:p>
      </dgm:t>
    </dgm:pt>
    <dgm:pt modelId="{34571E44-A965-4ACA-8B88-AA27069A61FF}" type="pres">
      <dgm:prSet presAssocID="{034FA803-5204-4D12-9A13-5A87800C6DFE}" presName="hierChild2" presStyleCnt="0"/>
      <dgm:spPr/>
    </dgm:pt>
    <dgm:pt modelId="{DE9BB17A-6636-4DA5-A5D5-2D0E8E4AA238}" type="pres">
      <dgm:prSet presAssocID="{85BF4981-C447-48F7-BBCB-AD34C8440F68}" presName="Name37" presStyleLbl="parChTrans1D2" presStyleIdx="0" presStyleCnt="5"/>
      <dgm:spPr/>
      <dgm:t>
        <a:bodyPr/>
        <a:lstStyle/>
        <a:p>
          <a:endParaRPr lang="ru-RU"/>
        </a:p>
      </dgm:t>
    </dgm:pt>
    <dgm:pt modelId="{8CAB0721-9C07-445A-BB2F-187E4ABEA4E8}" type="pres">
      <dgm:prSet presAssocID="{96565CBB-02DA-4E54-B453-2E68EF2E6E21}" presName="hierRoot2" presStyleCnt="0">
        <dgm:presLayoutVars>
          <dgm:hierBranch val="init"/>
        </dgm:presLayoutVars>
      </dgm:prSet>
      <dgm:spPr/>
    </dgm:pt>
    <dgm:pt modelId="{3B2B337C-0B45-4676-8A38-FE08812CA028}" type="pres">
      <dgm:prSet presAssocID="{96565CBB-02DA-4E54-B453-2E68EF2E6E21}" presName="rootComposite" presStyleCnt="0"/>
      <dgm:spPr/>
    </dgm:pt>
    <dgm:pt modelId="{4900FD0F-19B9-493B-8742-9BBAE0611BEA}" type="pres">
      <dgm:prSet presAssocID="{96565CBB-02DA-4E54-B453-2E68EF2E6E21}" presName="rootText" presStyleLbl="node2" presStyleIdx="0" presStyleCnt="5">
        <dgm:presLayoutVars>
          <dgm:chPref val="3"/>
        </dgm:presLayoutVars>
      </dgm:prSet>
      <dgm:spPr/>
      <dgm:t>
        <a:bodyPr/>
        <a:lstStyle/>
        <a:p>
          <a:endParaRPr lang="ru-RU"/>
        </a:p>
      </dgm:t>
    </dgm:pt>
    <dgm:pt modelId="{9144E5D6-4B48-4B04-90BB-C2D5E22FAADE}" type="pres">
      <dgm:prSet presAssocID="{96565CBB-02DA-4E54-B453-2E68EF2E6E21}" presName="rootConnector" presStyleLbl="node2" presStyleIdx="0" presStyleCnt="5"/>
      <dgm:spPr/>
      <dgm:t>
        <a:bodyPr/>
        <a:lstStyle/>
        <a:p>
          <a:endParaRPr lang="ru-RU"/>
        </a:p>
      </dgm:t>
    </dgm:pt>
    <dgm:pt modelId="{934BE5AF-BE74-4479-A5FD-EC3B1FB4C9BB}" type="pres">
      <dgm:prSet presAssocID="{96565CBB-02DA-4E54-B453-2E68EF2E6E21}" presName="hierChild4" presStyleCnt="0"/>
      <dgm:spPr/>
    </dgm:pt>
    <dgm:pt modelId="{D94CB99E-4E48-4C42-A78F-67B3D2194CA4}" type="pres">
      <dgm:prSet presAssocID="{96565CBB-02DA-4E54-B453-2E68EF2E6E21}" presName="hierChild5" presStyleCnt="0"/>
      <dgm:spPr/>
    </dgm:pt>
    <dgm:pt modelId="{19DEDCBA-516E-42A3-94D8-874414C8F124}" type="pres">
      <dgm:prSet presAssocID="{6FA42425-C6ED-43E3-8882-962AB68D69C1}" presName="Name37" presStyleLbl="parChTrans1D2" presStyleIdx="1" presStyleCnt="5"/>
      <dgm:spPr/>
      <dgm:t>
        <a:bodyPr/>
        <a:lstStyle/>
        <a:p>
          <a:endParaRPr lang="ru-RU"/>
        </a:p>
      </dgm:t>
    </dgm:pt>
    <dgm:pt modelId="{BF3046ED-AFC2-456E-8F4E-82B7B08AD2F9}" type="pres">
      <dgm:prSet presAssocID="{4989CF28-E4C7-4773-83AA-9C8B8FA3E001}" presName="hierRoot2" presStyleCnt="0">
        <dgm:presLayoutVars>
          <dgm:hierBranch val="init"/>
        </dgm:presLayoutVars>
      </dgm:prSet>
      <dgm:spPr/>
    </dgm:pt>
    <dgm:pt modelId="{8301DC1D-BF22-44DC-9613-88263B7FDC1C}" type="pres">
      <dgm:prSet presAssocID="{4989CF28-E4C7-4773-83AA-9C8B8FA3E001}" presName="rootComposite" presStyleCnt="0"/>
      <dgm:spPr/>
    </dgm:pt>
    <dgm:pt modelId="{82A0D897-2C74-44E2-B6C0-495F1984033C}" type="pres">
      <dgm:prSet presAssocID="{4989CF28-E4C7-4773-83AA-9C8B8FA3E001}" presName="rootText" presStyleLbl="node2" presStyleIdx="1" presStyleCnt="5">
        <dgm:presLayoutVars>
          <dgm:chPref val="3"/>
        </dgm:presLayoutVars>
      </dgm:prSet>
      <dgm:spPr/>
      <dgm:t>
        <a:bodyPr/>
        <a:lstStyle/>
        <a:p>
          <a:endParaRPr lang="ru-RU"/>
        </a:p>
      </dgm:t>
    </dgm:pt>
    <dgm:pt modelId="{A5C01ED3-89EB-4F94-A956-7575959FCB7C}" type="pres">
      <dgm:prSet presAssocID="{4989CF28-E4C7-4773-83AA-9C8B8FA3E001}" presName="rootConnector" presStyleLbl="node2" presStyleIdx="1" presStyleCnt="5"/>
      <dgm:spPr/>
      <dgm:t>
        <a:bodyPr/>
        <a:lstStyle/>
        <a:p>
          <a:endParaRPr lang="ru-RU"/>
        </a:p>
      </dgm:t>
    </dgm:pt>
    <dgm:pt modelId="{F398C455-457E-4A5B-AF50-8DD6524BAA74}" type="pres">
      <dgm:prSet presAssocID="{4989CF28-E4C7-4773-83AA-9C8B8FA3E001}" presName="hierChild4" presStyleCnt="0"/>
      <dgm:spPr/>
    </dgm:pt>
    <dgm:pt modelId="{B282C155-B5D0-4685-AFD2-16C441999912}" type="pres">
      <dgm:prSet presAssocID="{4989CF28-E4C7-4773-83AA-9C8B8FA3E001}" presName="hierChild5" presStyleCnt="0"/>
      <dgm:spPr/>
    </dgm:pt>
    <dgm:pt modelId="{86C5F84E-B89D-4E2F-844E-344D1A4A9DB4}" type="pres">
      <dgm:prSet presAssocID="{1264C266-683F-4BA9-BD04-1C6C0905822F}" presName="Name37" presStyleLbl="parChTrans1D2" presStyleIdx="2" presStyleCnt="5"/>
      <dgm:spPr/>
      <dgm:t>
        <a:bodyPr/>
        <a:lstStyle/>
        <a:p>
          <a:endParaRPr lang="ru-RU"/>
        </a:p>
      </dgm:t>
    </dgm:pt>
    <dgm:pt modelId="{E446BB07-B9FC-4336-9FA5-E81115D23507}" type="pres">
      <dgm:prSet presAssocID="{457554CB-0691-4A2B-A376-16DB239C24FE}" presName="hierRoot2" presStyleCnt="0">
        <dgm:presLayoutVars>
          <dgm:hierBranch val="init"/>
        </dgm:presLayoutVars>
      </dgm:prSet>
      <dgm:spPr/>
    </dgm:pt>
    <dgm:pt modelId="{FF299B77-B613-45F5-ADCC-C58C8800DB6F}" type="pres">
      <dgm:prSet presAssocID="{457554CB-0691-4A2B-A376-16DB239C24FE}" presName="rootComposite" presStyleCnt="0"/>
      <dgm:spPr/>
    </dgm:pt>
    <dgm:pt modelId="{6824F16F-CE39-4386-9EBD-EBA3734CAB21}" type="pres">
      <dgm:prSet presAssocID="{457554CB-0691-4A2B-A376-16DB239C24FE}" presName="rootText" presStyleLbl="node2" presStyleIdx="2" presStyleCnt="5">
        <dgm:presLayoutVars>
          <dgm:chPref val="3"/>
        </dgm:presLayoutVars>
      </dgm:prSet>
      <dgm:spPr/>
      <dgm:t>
        <a:bodyPr/>
        <a:lstStyle/>
        <a:p>
          <a:endParaRPr lang="ru-RU"/>
        </a:p>
      </dgm:t>
    </dgm:pt>
    <dgm:pt modelId="{D17A8B2C-C21A-40F5-83E4-8956781AFDD0}" type="pres">
      <dgm:prSet presAssocID="{457554CB-0691-4A2B-A376-16DB239C24FE}" presName="rootConnector" presStyleLbl="node2" presStyleIdx="2" presStyleCnt="5"/>
      <dgm:spPr/>
      <dgm:t>
        <a:bodyPr/>
        <a:lstStyle/>
        <a:p>
          <a:endParaRPr lang="ru-RU"/>
        </a:p>
      </dgm:t>
    </dgm:pt>
    <dgm:pt modelId="{3AAF6E06-8072-43D0-B8CB-86AB1E33AF6D}" type="pres">
      <dgm:prSet presAssocID="{457554CB-0691-4A2B-A376-16DB239C24FE}" presName="hierChild4" presStyleCnt="0"/>
      <dgm:spPr/>
    </dgm:pt>
    <dgm:pt modelId="{727D1AB1-BBFB-48D2-B6ED-8C97D09DD857}" type="pres">
      <dgm:prSet presAssocID="{457554CB-0691-4A2B-A376-16DB239C24FE}" presName="hierChild5" presStyleCnt="0"/>
      <dgm:spPr/>
    </dgm:pt>
    <dgm:pt modelId="{0F0FE8E2-F959-4D05-B560-05B1F6076507}" type="pres">
      <dgm:prSet presAssocID="{808E4CAC-FE08-449A-99B6-6B58D1BD44E1}" presName="Name37" presStyleLbl="parChTrans1D2" presStyleIdx="3" presStyleCnt="5"/>
      <dgm:spPr/>
      <dgm:t>
        <a:bodyPr/>
        <a:lstStyle/>
        <a:p>
          <a:endParaRPr lang="ru-RU"/>
        </a:p>
      </dgm:t>
    </dgm:pt>
    <dgm:pt modelId="{A2B4870B-749E-4D85-8F3F-6BA8862F53E7}" type="pres">
      <dgm:prSet presAssocID="{06409039-6689-4D20-BCE5-3A4EA3070DD1}" presName="hierRoot2" presStyleCnt="0">
        <dgm:presLayoutVars>
          <dgm:hierBranch val="init"/>
        </dgm:presLayoutVars>
      </dgm:prSet>
      <dgm:spPr/>
    </dgm:pt>
    <dgm:pt modelId="{6DA2E5FF-49C3-41B0-883C-E27D2C9A18FF}" type="pres">
      <dgm:prSet presAssocID="{06409039-6689-4D20-BCE5-3A4EA3070DD1}" presName="rootComposite" presStyleCnt="0"/>
      <dgm:spPr/>
    </dgm:pt>
    <dgm:pt modelId="{F9FC7289-A897-45EB-9C27-A63D06EFF17A}" type="pres">
      <dgm:prSet presAssocID="{06409039-6689-4D20-BCE5-3A4EA3070DD1}" presName="rootText" presStyleLbl="node2" presStyleIdx="3" presStyleCnt="5">
        <dgm:presLayoutVars>
          <dgm:chPref val="3"/>
        </dgm:presLayoutVars>
      </dgm:prSet>
      <dgm:spPr/>
      <dgm:t>
        <a:bodyPr/>
        <a:lstStyle/>
        <a:p>
          <a:endParaRPr lang="ru-RU"/>
        </a:p>
      </dgm:t>
    </dgm:pt>
    <dgm:pt modelId="{EB8CF9E5-40BC-42C6-87B5-EBB8960D7F27}" type="pres">
      <dgm:prSet presAssocID="{06409039-6689-4D20-BCE5-3A4EA3070DD1}" presName="rootConnector" presStyleLbl="node2" presStyleIdx="3" presStyleCnt="5"/>
      <dgm:spPr/>
      <dgm:t>
        <a:bodyPr/>
        <a:lstStyle/>
        <a:p>
          <a:endParaRPr lang="ru-RU"/>
        </a:p>
      </dgm:t>
    </dgm:pt>
    <dgm:pt modelId="{D7E9D607-1B88-4E3D-9EF4-EAF5ED494978}" type="pres">
      <dgm:prSet presAssocID="{06409039-6689-4D20-BCE5-3A4EA3070DD1}" presName="hierChild4" presStyleCnt="0"/>
      <dgm:spPr/>
    </dgm:pt>
    <dgm:pt modelId="{06FB0111-8FE8-4BA9-ACD9-0513196E9FB4}" type="pres">
      <dgm:prSet presAssocID="{06409039-6689-4D20-BCE5-3A4EA3070DD1}" presName="hierChild5" presStyleCnt="0"/>
      <dgm:spPr/>
    </dgm:pt>
    <dgm:pt modelId="{AC86496A-6540-4FA9-A3D5-6B7974D699EF}" type="pres">
      <dgm:prSet presAssocID="{29059239-9EB0-4863-A3CC-330E485453AD}" presName="Name37" presStyleLbl="parChTrans1D2" presStyleIdx="4" presStyleCnt="5"/>
      <dgm:spPr/>
      <dgm:t>
        <a:bodyPr/>
        <a:lstStyle/>
        <a:p>
          <a:endParaRPr lang="ru-RU"/>
        </a:p>
      </dgm:t>
    </dgm:pt>
    <dgm:pt modelId="{361BD632-882A-4677-8E93-31C33F9A0B19}" type="pres">
      <dgm:prSet presAssocID="{C92A21D2-5321-461B-90AD-65725A28C9DD}" presName="hierRoot2" presStyleCnt="0">
        <dgm:presLayoutVars>
          <dgm:hierBranch val="init"/>
        </dgm:presLayoutVars>
      </dgm:prSet>
      <dgm:spPr/>
    </dgm:pt>
    <dgm:pt modelId="{2247B414-9094-4521-8D37-913DA33BFCCE}" type="pres">
      <dgm:prSet presAssocID="{C92A21D2-5321-461B-90AD-65725A28C9DD}" presName="rootComposite" presStyleCnt="0"/>
      <dgm:spPr/>
    </dgm:pt>
    <dgm:pt modelId="{971B241D-977F-4449-80A5-EC6AFD870BF9}" type="pres">
      <dgm:prSet presAssocID="{C92A21D2-5321-461B-90AD-65725A28C9DD}" presName="rootText" presStyleLbl="node2" presStyleIdx="4" presStyleCnt="5">
        <dgm:presLayoutVars>
          <dgm:chPref val="3"/>
        </dgm:presLayoutVars>
      </dgm:prSet>
      <dgm:spPr/>
      <dgm:t>
        <a:bodyPr/>
        <a:lstStyle/>
        <a:p>
          <a:endParaRPr lang="ru-RU"/>
        </a:p>
      </dgm:t>
    </dgm:pt>
    <dgm:pt modelId="{B8A41A3F-4F82-48CA-ABBF-CCDA48C8B911}" type="pres">
      <dgm:prSet presAssocID="{C92A21D2-5321-461B-90AD-65725A28C9DD}" presName="rootConnector" presStyleLbl="node2" presStyleIdx="4" presStyleCnt="5"/>
      <dgm:spPr/>
      <dgm:t>
        <a:bodyPr/>
        <a:lstStyle/>
        <a:p>
          <a:endParaRPr lang="ru-RU"/>
        </a:p>
      </dgm:t>
    </dgm:pt>
    <dgm:pt modelId="{4E728452-B596-4AE4-B710-CFA563B3B37F}" type="pres">
      <dgm:prSet presAssocID="{C92A21D2-5321-461B-90AD-65725A28C9DD}" presName="hierChild4" presStyleCnt="0"/>
      <dgm:spPr/>
    </dgm:pt>
    <dgm:pt modelId="{555AE1EB-A001-4C58-B840-4919C6388F0E}" type="pres">
      <dgm:prSet presAssocID="{C92A21D2-5321-461B-90AD-65725A28C9DD}" presName="hierChild5" presStyleCnt="0"/>
      <dgm:spPr/>
    </dgm:pt>
    <dgm:pt modelId="{CE7B9976-6C8F-4AA4-A3D3-B049B5C25A17}" type="pres">
      <dgm:prSet presAssocID="{034FA803-5204-4D12-9A13-5A87800C6DFE}" presName="hierChild3" presStyleCnt="0"/>
      <dgm:spPr/>
    </dgm:pt>
  </dgm:ptLst>
  <dgm:cxnLst>
    <dgm:cxn modelId="{8A2DE541-AA4C-4870-94FD-C2D2C256ECBD}" type="presOf" srcId="{6FA42425-C6ED-43E3-8882-962AB68D69C1}" destId="{19DEDCBA-516E-42A3-94D8-874414C8F124}" srcOrd="0" destOrd="0" presId="urn:microsoft.com/office/officeart/2005/8/layout/orgChart1"/>
    <dgm:cxn modelId="{4CFC910A-3022-4B31-8E6A-37626F1C239C}" srcId="{034FA803-5204-4D12-9A13-5A87800C6DFE}" destId="{06409039-6689-4D20-BCE5-3A4EA3070DD1}" srcOrd="3" destOrd="0" parTransId="{808E4CAC-FE08-449A-99B6-6B58D1BD44E1}" sibTransId="{2F119816-C3B0-4EC8-8C20-11A5B79FF47F}"/>
    <dgm:cxn modelId="{400E6470-95E8-4667-B30E-B7FCBB2E1FB7}" type="presOf" srcId="{C92A21D2-5321-461B-90AD-65725A28C9DD}" destId="{971B241D-977F-4449-80A5-EC6AFD870BF9}" srcOrd="0" destOrd="0" presId="urn:microsoft.com/office/officeart/2005/8/layout/orgChart1"/>
    <dgm:cxn modelId="{EFA86C3E-42C5-4768-9D72-2AE3F9C7AFBC}" type="presOf" srcId="{96565CBB-02DA-4E54-B453-2E68EF2E6E21}" destId="{4900FD0F-19B9-493B-8742-9BBAE0611BEA}" srcOrd="0" destOrd="0" presId="urn:microsoft.com/office/officeart/2005/8/layout/orgChart1"/>
    <dgm:cxn modelId="{C155F0FE-753E-4BEB-BFD8-66F05E8C43FE}" type="presOf" srcId="{96565CBB-02DA-4E54-B453-2E68EF2E6E21}" destId="{9144E5D6-4B48-4B04-90BB-C2D5E22FAADE}" srcOrd="1" destOrd="0" presId="urn:microsoft.com/office/officeart/2005/8/layout/orgChart1"/>
    <dgm:cxn modelId="{91BAFCB6-E83F-4985-84B1-633DE4F2AF8D}" type="presOf" srcId="{034FA803-5204-4D12-9A13-5A87800C6DFE}" destId="{6AA56F58-573E-4EDA-8870-A84545930805}" srcOrd="0" destOrd="0" presId="urn:microsoft.com/office/officeart/2005/8/layout/orgChart1"/>
    <dgm:cxn modelId="{14E5DC6D-E7FB-4874-9369-217994A516B1}" srcId="{034FA803-5204-4D12-9A13-5A87800C6DFE}" destId="{96565CBB-02DA-4E54-B453-2E68EF2E6E21}" srcOrd="0" destOrd="0" parTransId="{85BF4981-C447-48F7-BBCB-AD34C8440F68}" sibTransId="{548DAC9E-3136-4CA6-9E94-D65D0BF3304B}"/>
    <dgm:cxn modelId="{83D816F4-5526-45AE-9191-37A0016BC323}" type="presOf" srcId="{89920780-971B-4106-A388-DF199625A6F9}" destId="{6D4521D1-C93C-40AF-B856-02F03D9E2362}" srcOrd="0" destOrd="0" presId="urn:microsoft.com/office/officeart/2005/8/layout/orgChart1"/>
    <dgm:cxn modelId="{6E990431-6ECD-4333-B6D3-84800702DDD0}" type="presOf" srcId="{4989CF28-E4C7-4773-83AA-9C8B8FA3E001}" destId="{A5C01ED3-89EB-4F94-A956-7575959FCB7C}" srcOrd="1" destOrd="0" presId="urn:microsoft.com/office/officeart/2005/8/layout/orgChart1"/>
    <dgm:cxn modelId="{075BD704-1136-4345-BD10-79586F7DCBFB}" type="presOf" srcId="{457554CB-0691-4A2B-A376-16DB239C24FE}" destId="{D17A8B2C-C21A-40F5-83E4-8956781AFDD0}" srcOrd="1" destOrd="0" presId="urn:microsoft.com/office/officeart/2005/8/layout/orgChart1"/>
    <dgm:cxn modelId="{48B274EB-8422-47CC-A833-68F58E369084}" type="presOf" srcId="{808E4CAC-FE08-449A-99B6-6B58D1BD44E1}" destId="{0F0FE8E2-F959-4D05-B560-05B1F6076507}" srcOrd="0" destOrd="0" presId="urn:microsoft.com/office/officeart/2005/8/layout/orgChart1"/>
    <dgm:cxn modelId="{16ECC3A5-623C-48BB-AC6E-287D82E09C03}" type="presOf" srcId="{C92A21D2-5321-461B-90AD-65725A28C9DD}" destId="{B8A41A3F-4F82-48CA-ABBF-CCDA48C8B911}" srcOrd="1" destOrd="0" presId="urn:microsoft.com/office/officeart/2005/8/layout/orgChart1"/>
    <dgm:cxn modelId="{94F47132-FBCB-41A3-BB9E-25651F214335}" type="presOf" srcId="{06409039-6689-4D20-BCE5-3A4EA3070DD1}" destId="{F9FC7289-A897-45EB-9C27-A63D06EFF17A}" srcOrd="0" destOrd="0" presId="urn:microsoft.com/office/officeart/2005/8/layout/orgChart1"/>
    <dgm:cxn modelId="{233DF018-C5B4-4F63-9D66-5E6B83FE2CC7}" srcId="{034FA803-5204-4D12-9A13-5A87800C6DFE}" destId="{C92A21D2-5321-461B-90AD-65725A28C9DD}" srcOrd="4" destOrd="0" parTransId="{29059239-9EB0-4863-A3CC-330E485453AD}" sibTransId="{2CF24303-C809-4FD5-AA1A-8A7DDA9BD0C3}"/>
    <dgm:cxn modelId="{836D8C0A-E8EF-462E-AE09-1D09D83D670C}" srcId="{034FA803-5204-4D12-9A13-5A87800C6DFE}" destId="{4989CF28-E4C7-4773-83AA-9C8B8FA3E001}" srcOrd="1" destOrd="0" parTransId="{6FA42425-C6ED-43E3-8882-962AB68D69C1}" sibTransId="{FAE8CA1F-16B0-4DCA-9176-283A5232555A}"/>
    <dgm:cxn modelId="{937D39DF-EEC9-4A22-BF40-E1BE8A363785}" type="presOf" srcId="{034FA803-5204-4D12-9A13-5A87800C6DFE}" destId="{3594EC71-DC53-4DE4-8B94-E8E1A295BE7D}" srcOrd="1" destOrd="0" presId="urn:microsoft.com/office/officeart/2005/8/layout/orgChart1"/>
    <dgm:cxn modelId="{001181EF-3325-4A67-8F9A-FC6E3FF60BC2}" srcId="{034FA803-5204-4D12-9A13-5A87800C6DFE}" destId="{457554CB-0691-4A2B-A376-16DB239C24FE}" srcOrd="2" destOrd="0" parTransId="{1264C266-683F-4BA9-BD04-1C6C0905822F}" sibTransId="{CCE5C1AC-295D-4D50-9825-BCB2717709C2}"/>
    <dgm:cxn modelId="{2235D255-2FC4-43B1-A951-38431FC870F5}" type="presOf" srcId="{1264C266-683F-4BA9-BD04-1C6C0905822F}" destId="{86C5F84E-B89D-4E2F-844E-344D1A4A9DB4}" srcOrd="0" destOrd="0" presId="urn:microsoft.com/office/officeart/2005/8/layout/orgChart1"/>
    <dgm:cxn modelId="{E9FA8D8D-8ABE-4F5F-9F64-C93383CCDB3C}" type="presOf" srcId="{85BF4981-C447-48F7-BBCB-AD34C8440F68}" destId="{DE9BB17A-6636-4DA5-A5D5-2D0E8E4AA238}" srcOrd="0" destOrd="0" presId="urn:microsoft.com/office/officeart/2005/8/layout/orgChart1"/>
    <dgm:cxn modelId="{CB0B06A5-1F0A-4FC0-8841-7B71F7B026E2}" type="presOf" srcId="{4989CF28-E4C7-4773-83AA-9C8B8FA3E001}" destId="{82A0D897-2C74-44E2-B6C0-495F1984033C}" srcOrd="0" destOrd="0" presId="urn:microsoft.com/office/officeart/2005/8/layout/orgChart1"/>
    <dgm:cxn modelId="{3BDC87C8-0538-4B6C-8091-E9799DFD4ACB}" type="presOf" srcId="{457554CB-0691-4A2B-A376-16DB239C24FE}" destId="{6824F16F-CE39-4386-9EBD-EBA3734CAB21}" srcOrd="0" destOrd="0" presId="urn:microsoft.com/office/officeart/2005/8/layout/orgChart1"/>
    <dgm:cxn modelId="{5302FCE2-1EBF-4413-BAF9-B6C974972A31}" type="presOf" srcId="{29059239-9EB0-4863-A3CC-330E485453AD}" destId="{AC86496A-6540-4FA9-A3D5-6B7974D699EF}" srcOrd="0" destOrd="0" presId="urn:microsoft.com/office/officeart/2005/8/layout/orgChart1"/>
    <dgm:cxn modelId="{DE24A1A0-E8EC-42BA-BC5F-0E771AF9FDB0}" type="presOf" srcId="{06409039-6689-4D20-BCE5-3A4EA3070DD1}" destId="{EB8CF9E5-40BC-42C6-87B5-EBB8960D7F27}" srcOrd="1" destOrd="0" presId="urn:microsoft.com/office/officeart/2005/8/layout/orgChart1"/>
    <dgm:cxn modelId="{ED0454C1-D749-4A70-B250-5F6E1ED47B78}" srcId="{89920780-971B-4106-A388-DF199625A6F9}" destId="{034FA803-5204-4D12-9A13-5A87800C6DFE}" srcOrd="0" destOrd="0" parTransId="{47C07CFA-FA9F-469A-A03D-E6F912F19B56}" sibTransId="{A13D07E9-E7AE-463E-B3D7-7AFB9ECC2724}"/>
    <dgm:cxn modelId="{EB043006-5DEF-4A2E-98E7-D5BB47F69A3C}" type="presParOf" srcId="{6D4521D1-C93C-40AF-B856-02F03D9E2362}" destId="{98520685-C897-4DAA-A1B8-C0CAD3FE400E}" srcOrd="0" destOrd="0" presId="urn:microsoft.com/office/officeart/2005/8/layout/orgChart1"/>
    <dgm:cxn modelId="{5077CC65-ADF1-41F3-95DD-BCA658912C81}" type="presParOf" srcId="{98520685-C897-4DAA-A1B8-C0CAD3FE400E}" destId="{EF03B9C6-CF85-4F49-88B0-7D0DBAF73939}" srcOrd="0" destOrd="0" presId="urn:microsoft.com/office/officeart/2005/8/layout/orgChart1"/>
    <dgm:cxn modelId="{8E26A537-A21C-440E-87F0-63622A5A7F7E}" type="presParOf" srcId="{EF03B9C6-CF85-4F49-88B0-7D0DBAF73939}" destId="{6AA56F58-573E-4EDA-8870-A84545930805}" srcOrd="0" destOrd="0" presId="urn:microsoft.com/office/officeart/2005/8/layout/orgChart1"/>
    <dgm:cxn modelId="{B052A357-5079-45B6-826D-90A63131239C}" type="presParOf" srcId="{EF03B9C6-CF85-4F49-88B0-7D0DBAF73939}" destId="{3594EC71-DC53-4DE4-8B94-E8E1A295BE7D}" srcOrd="1" destOrd="0" presId="urn:microsoft.com/office/officeart/2005/8/layout/orgChart1"/>
    <dgm:cxn modelId="{F664E0F2-84AB-4FCB-B9BE-A0DBF7CE9A14}" type="presParOf" srcId="{98520685-C897-4DAA-A1B8-C0CAD3FE400E}" destId="{34571E44-A965-4ACA-8B88-AA27069A61FF}" srcOrd="1" destOrd="0" presId="urn:microsoft.com/office/officeart/2005/8/layout/orgChart1"/>
    <dgm:cxn modelId="{91EF3D1F-8920-4A72-A4A2-D679D516161F}" type="presParOf" srcId="{34571E44-A965-4ACA-8B88-AA27069A61FF}" destId="{DE9BB17A-6636-4DA5-A5D5-2D0E8E4AA238}" srcOrd="0" destOrd="0" presId="urn:microsoft.com/office/officeart/2005/8/layout/orgChart1"/>
    <dgm:cxn modelId="{50255C00-70EE-4942-8326-750448458E27}" type="presParOf" srcId="{34571E44-A965-4ACA-8B88-AA27069A61FF}" destId="{8CAB0721-9C07-445A-BB2F-187E4ABEA4E8}" srcOrd="1" destOrd="0" presId="urn:microsoft.com/office/officeart/2005/8/layout/orgChart1"/>
    <dgm:cxn modelId="{341EC1DE-2C66-4B6B-8FD8-F2D6D48C76DC}" type="presParOf" srcId="{8CAB0721-9C07-445A-BB2F-187E4ABEA4E8}" destId="{3B2B337C-0B45-4676-8A38-FE08812CA028}" srcOrd="0" destOrd="0" presId="urn:microsoft.com/office/officeart/2005/8/layout/orgChart1"/>
    <dgm:cxn modelId="{267270CE-1121-4DAB-AF06-E4301A769201}" type="presParOf" srcId="{3B2B337C-0B45-4676-8A38-FE08812CA028}" destId="{4900FD0F-19B9-493B-8742-9BBAE0611BEA}" srcOrd="0" destOrd="0" presId="urn:microsoft.com/office/officeart/2005/8/layout/orgChart1"/>
    <dgm:cxn modelId="{C9D250B8-A76E-4D6A-8644-8C3FF0ABEBC8}" type="presParOf" srcId="{3B2B337C-0B45-4676-8A38-FE08812CA028}" destId="{9144E5D6-4B48-4B04-90BB-C2D5E22FAADE}" srcOrd="1" destOrd="0" presId="urn:microsoft.com/office/officeart/2005/8/layout/orgChart1"/>
    <dgm:cxn modelId="{CCAF3F0A-13E6-4AD8-916D-7FF4434D7052}" type="presParOf" srcId="{8CAB0721-9C07-445A-BB2F-187E4ABEA4E8}" destId="{934BE5AF-BE74-4479-A5FD-EC3B1FB4C9BB}" srcOrd="1" destOrd="0" presId="urn:microsoft.com/office/officeart/2005/8/layout/orgChart1"/>
    <dgm:cxn modelId="{5AA5CF59-D09E-421F-9164-9D4FB4ABB7AF}" type="presParOf" srcId="{8CAB0721-9C07-445A-BB2F-187E4ABEA4E8}" destId="{D94CB99E-4E48-4C42-A78F-67B3D2194CA4}" srcOrd="2" destOrd="0" presId="urn:microsoft.com/office/officeart/2005/8/layout/orgChart1"/>
    <dgm:cxn modelId="{066FC91B-6D99-42DC-BDF0-26D03E5F3053}" type="presParOf" srcId="{34571E44-A965-4ACA-8B88-AA27069A61FF}" destId="{19DEDCBA-516E-42A3-94D8-874414C8F124}" srcOrd="2" destOrd="0" presId="urn:microsoft.com/office/officeart/2005/8/layout/orgChart1"/>
    <dgm:cxn modelId="{DB12F730-F0D2-49C0-9139-191D96644A8D}" type="presParOf" srcId="{34571E44-A965-4ACA-8B88-AA27069A61FF}" destId="{BF3046ED-AFC2-456E-8F4E-82B7B08AD2F9}" srcOrd="3" destOrd="0" presId="urn:microsoft.com/office/officeart/2005/8/layout/orgChart1"/>
    <dgm:cxn modelId="{067B7F7F-D54A-4338-A3A5-25F6ECA28123}" type="presParOf" srcId="{BF3046ED-AFC2-456E-8F4E-82B7B08AD2F9}" destId="{8301DC1D-BF22-44DC-9613-88263B7FDC1C}" srcOrd="0" destOrd="0" presId="urn:microsoft.com/office/officeart/2005/8/layout/orgChart1"/>
    <dgm:cxn modelId="{1158B2D4-03C2-41BC-8586-DD5A535893EB}" type="presParOf" srcId="{8301DC1D-BF22-44DC-9613-88263B7FDC1C}" destId="{82A0D897-2C74-44E2-B6C0-495F1984033C}" srcOrd="0" destOrd="0" presId="urn:microsoft.com/office/officeart/2005/8/layout/orgChart1"/>
    <dgm:cxn modelId="{563042EF-08B7-408E-B4ED-E6CF2B72CA2C}" type="presParOf" srcId="{8301DC1D-BF22-44DC-9613-88263B7FDC1C}" destId="{A5C01ED3-89EB-4F94-A956-7575959FCB7C}" srcOrd="1" destOrd="0" presId="urn:microsoft.com/office/officeart/2005/8/layout/orgChart1"/>
    <dgm:cxn modelId="{2C8B0431-EA75-4A5B-BFC5-97B721B75DDD}" type="presParOf" srcId="{BF3046ED-AFC2-456E-8F4E-82B7B08AD2F9}" destId="{F398C455-457E-4A5B-AF50-8DD6524BAA74}" srcOrd="1" destOrd="0" presId="urn:microsoft.com/office/officeart/2005/8/layout/orgChart1"/>
    <dgm:cxn modelId="{549ECC6E-5793-4658-AB7B-E3B50839B611}" type="presParOf" srcId="{BF3046ED-AFC2-456E-8F4E-82B7B08AD2F9}" destId="{B282C155-B5D0-4685-AFD2-16C441999912}" srcOrd="2" destOrd="0" presId="urn:microsoft.com/office/officeart/2005/8/layout/orgChart1"/>
    <dgm:cxn modelId="{2EC0B7C1-CC38-4294-ACA4-769B0030F098}" type="presParOf" srcId="{34571E44-A965-4ACA-8B88-AA27069A61FF}" destId="{86C5F84E-B89D-4E2F-844E-344D1A4A9DB4}" srcOrd="4" destOrd="0" presId="urn:microsoft.com/office/officeart/2005/8/layout/orgChart1"/>
    <dgm:cxn modelId="{53ABD553-4A9D-4381-A484-4A4A24967E12}" type="presParOf" srcId="{34571E44-A965-4ACA-8B88-AA27069A61FF}" destId="{E446BB07-B9FC-4336-9FA5-E81115D23507}" srcOrd="5" destOrd="0" presId="urn:microsoft.com/office/officeart/2005/8/layout/orgChart1"/>
    <dgm:cxn modelId="{7145550F-F345-4EF8-87A9-2ED2783F4F15}" type="presParOf" srcId="{E446BB07-B9FC-4336-9FA5-E81115D23507}" destId="{FF299B77-B613-45F5-ADCC-C58C8800DB6F}" srcOrd="0" destOrd="0" presId="urn:microsoft.com/office/officeart/2005/8/layout/orgChart1"/>
    <dgm:cxn modelId="{84952CCB-FF42-485E-827D-777BABC4CF09}" type="presParOf" srcId="{FF299B77-B613-45F5-ADCC-C58C8800DB6F}" destId="{6824F16F-CE39-4386-9EBD-EBA3734CAB21}" srcOrd="0" destOrd="0" presId="urn:microsoft.com/office/officeart/2005/8/layout/orgChart1"/>
    <dgm:cxn modelId="{D9E9E46F-D04B-46AA-BAF2-BE9392AEFFC5}" type="presParOf" srcId="{FF299B77-B613-45F5-ADCC-C58C8800DB6F}" destId="{D17A8B2C-C21A-40F5-83E4-8956781AFDD0}" srcOrd="1" destOrd="0" presId="urn:microsoft.com/office/officeart/2005/8/layout/orgChart1"/>
    <dgm:cxn modelId="{DB7CABFC-976B-4BB1-9764-80524F653B46}" type="presParOf" srcId="{E446BB07-B9FC-4336-9FA5-E81115D23507}" destId="{3AAF6E06-8072-43D0-B8CB-86AB1E33AF6D}" srcOrd="1" destOrd="0" presId="urn:microsoft.com/office/officeart/2005/8/layout/orgChart1"/>
    <dgm:cxn modelId="{A47CC725-B5E0-41A0-A330-283FC10C8248}" type="presParOf" srcId="{E446BB07-B9FC-4336-9FA5-E81115D23507}" destId="{727D1AB1-BBFB-48D2-B6ED-8C97D09DD857}" srcOrd="2" destOrd="0" presId="urn:microsoft.com/office/officeart/2005/8/layout/orgChart1"/>
    <dgm:cxn modelId="{B989A339-5325-41B4-8C52-7BA98B16A109}" type="presParOf" srcId="{34571E44-A965-4ACA-8B88-AA27069A61FF}" destId="{0F0FE8E2-F959-4D05-B560-05B1F6076507}" srcOrd="6" destOrd="0" presId="urn:microsoft.com/office/officeart/2005/8/layout/orgChart1"/>
    <dgm:cxn modelId="{69DDED52-3622-4DC2-AACC-E80744B845FA}" type="presParOf" srcId="{34571E44-A965-4ACA-8B88-AA27069A61FF}" destId="{A2B4870B-749E-4D85-8F3F-6BA8862F53E7}" srcOrd="7" destOrd="0" presId="urn:microsoft.com/office/officeart/2005/8/layout/orgChart1"/>
    <dgm:cxn modelId="{B3633512-9D82-421F-BE7A-18546511ED66}" type="presParOf" srcId="{A2B4870B-749E-4D85-8F3F-6BA8862F53E7}" destId="{6DA2E5FF-49C3-41B0-883C-E27D2C9A18FF}" srcOrd="0" destOrd="0" presId="urn:microsoft.com/office/officeart/2005/8/layout/orgChart1"/>
    <dgm:cxn modelId="{DC909E9A-FA7E-4465-B2DB-220C7EDA34C4}" type="presParOf" srcId="{6DA2E5FF-49C3-41B0-883C-E27D2C9A18FF}" destId="{F9FC7289-A897-45EB-9C27-A63D06EFF17A}" srcOrd="0" destOrd="0" presId="urn:microsoft.com/office/officeart/2005/8/layout/orgChart1"/>
    <dgm:cxn modelId="{35B59087-1643-4CDF-9278-CEBE24914292}" type="presParOf" srcId="{6DA2E5FF-49C3-41B0-883C-E27D2C9A18FF}" destId="{EB8CF9E5-40BC-42C6-87B5-EBB8960D7F27}" srcOrd="1" destOrd="0" presId="urn:microsoft.com/office/officeart/2005/8/layout/orgChart1"/>
    <dgm:cxn modelId="{6C46F947-F153-4698-A2F6-11803E29B576}" type="presParOf" srcId="{A2B4870B-749E-4D85-8F3F-6BA8862F53E7}" destId="{D7E9D607-1B88-4E3D-9EF4-EAF5ED494978}" srcOrd="1" destOrd="0" presId="urn:microsoft.com/office/officeart/2005/8/layout/orgChart1"/>
    <dgm:cxn modelId="{5ACDED21-0F70-4F2D-A900-8D0030C65822}" type="presParOf" srcId="{A2B4870B-749E-4D85-8F3F-6BA8862F53E7}" destId="{06FB0111-8FE8-4BA9-ACD9-0513196E9FB4}" srcOrd="2" destOrd="0" presId="urn:microsoft.com/office/officeart/2005/8/layout/orgChart1"/>
    <dgm:cxn modelId="{0477FE03-EE81-4091-99B7-0094B212C2F7}" type="presParOf" srcId="{34571E44-A965-4ACA-8B88-AA27069A61FF}" destId="{AC86496A-6540-4FA9-A3D5-6B7974D699EF}" srcOrd="8" destOrd="0" presId="urn:microsoft.com/office/officeart/2005/8/layout/orgChart1"/>
    <dgm:cxn modelId="{D8843AB2-54A5-4694-B89A-F7249C88C20A}" type="presParOf" srcId="{34571E44-A965-4ACA-8B88-AA27069A61FF}" destId="{361BD632-882A-4677-8E93-31C33F9A0B19}" srcOrd="9" destOrd="0" presId="urn:microsoft.com/office/officeart/2005/8/layout/orgChart1"/>
    <dgm:cxn modelId="{74D4A298-B4FD-4037-A485-25ADD19B6665}" type="presParOf" srcId="{361BD632-882A-4677-8E93-31C33F9A0B19}" destId="{2247B414-9094-4521-8D37-913DA33BFCCE}" srcOrd="0" destOrd="0" presId="urn:microsoft.com/office/officeart/2005/8/layout/orgChart1"/>
    <dgm:cxn modelId="{ACA20083-70D1-4DA4-A93E-C1C4DF99AA41}" type="presParOf" srcId="{2247B414-9094-4521-8D37-913DA33BFCCE}" destId="{971B241D-977F-4449-80A5-EC6AFD870BF9}" srcOrd="0" destOrd="0" presId="urn:microsoft.com/office/officeart/2005/8/layout/orgChart1"/>
    <dgm:cxn modelId="{2319D713-A272-4D1F-955C-C4D294D1C6FF}" type="presParOf" srcId="{2247B414-9094-4521-8D37-913DA33BFCCE}" destId="{B8A41A3F-4F82-48CA-ABBF-CCDA48C8B911}" srcOrd="1" destOrd="0" presId="urn:microsoft.com/office/officeart/2005/8/layout/orgChart1"/>
    <dgm:cxn modelId="{7162102E-1D5B-493B-8716-5698E02E88CC}" type="presParOf" srcId="{361BD632-882A-4677-8E93-31C33F9A0B19}" destId="{4E728452-B596-4AE4-B710-CFA563B3B37F}" srcOrd="1" destOrd="0" presId="urn:microsoft.com/office/officeart/2005/8/layout/orgChart1"/>
    <dgm:cxn modelId="{9CD6E1FB-C885-4A06-AB3A-5F008CDA179A}" type="presParOf" srcId="{361BD632-882A-4677-8E93-31C33F9A0B19}" destId="{555AE1EB-A001-4C58-B840-4919C6388F0E}" srcOrd="2" destOrd="0" presId="urn:microsoft.com/office/officeart/2005/8/layout/orgChart1"/>
    <dgm:cxn modelId="{A02020C5-3775-4F4C-BCC2-FE6A51E4A272}" type="presParOf" srcId="{98520685-C897-4DAA-A1B8-C0CAD3FE400E}" destId="{CE7B9976-6C8F-4AA4-A3D3-B049B5C25A17}" srcOrd="2" destOrd="0" presId="urn:microsoft.com/office/officeart/2005/8/layout/orgChart1"/>
  </dgm:cxnLst>
  <dgm:bg>
    <a:no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C86496A-6540-4FA9-A3D5-6B7974D699EF}">
      <dsp:nvSpPr>
        <dsp:cNvPr id="0" name=""/>
        <dsp:cNvSpPr/>
      </dsp:nvSpPr>
      <dsp:spPr>
        <a:xfrm>
          <a:off x="4322647" y="727353"/>
          <a:ext cx="3446216" cy="1009566"/>
        </a:xfrm>
        <a:custGeom>
          <a:avLst/>
          <a:gdLst/>
          <a:ahLst/>
          <a:cxnLst/>
          <a:rect l="0" t="0" r="0" b="0"/>
          <a:pathLst>
            <a:path>
              <a:moveTo>
                <a:pt x="0" y="0"/>
              </a:moveTo>
              <a:lnTo>
                <a:pt x="0" y="856822"/>
              </a:lnTo>
              <a:lnTo>
                <a:pt x="3446216" y="856822"/>
              </a:lnTo>
              <a:lnTo>
                <a:pt x="3446216" y="1009566"/>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F0FE8E2-F959-4D05-B560-05B1F6076507}">
      <dsp:nvSpPr>
        <dsp:cNvPr id="0" name=""/>
        <dsp:cNvSpPr/>
      </dsp:nvSpPr>
      <dsp:spPr>
        <a:xfrm>
          <a:off x="4322647" y="727353"/>
          <a:ext cx="1686020" cy="1009566"/>
        </a:xfrm>
        <a:custGeom>
          <a:avLst/>
          <a:gdLst/>
          <a:ahLst/>
          <a:cxnLst/>
          <a:rect l="0" t="0" r="0" b="0"/>
          <a:pathLst>
            <a:path>
              <a:moveTo>
                <a:pt x="0" y="0"/>
              </a:moveTo>
              <a:lnTo>
                <a:pt x="0" y="856822"/>
              </a:lnTo>
              <a:lnTo>
                <a:pt x="1686020" y="856822"/>
              </a:lnTo>
              <a:lnTo>
                <a:pt x="1686020" y="1009566"/>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6C5F84E-B89D-4E2F-844E-344D1A4A9DB4}">
      <dsp:nvSpPr>
        <dsp:cNvPr id="0" name=""/>
        <dsp:cNvSpPr/>
      </dsp:nvSpPr>
      <dsp:spPr>
        <a:xfrm>
          <a:off x="4202752" y="727353"/>
          <a:ext cx="91440" cy="1009566"/>
        </a:xfrm>
        <a:custGeom>
          <a:avLst/>
          <a:gdLst/>
          <a:ahLst/>
          <a:cxnLst/>
          <a:rect l="0" t="0" r="0" b="0"/>
          <a:pathLst>
            <a:path>
              <a:moveTo>
                <a:pt x="119895" y="0"/>
              </a:moveTo>
              <a:lnTo>
                <a:pt x="119895" y="856822"/>
              </a:lnTo>
              <a:lnTo>
                <a:pt x="45720" y="856822"/>
              </a:lnTo>
              <a:lnTo>
                <a:pt x="45720" y="1009566"/>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DEDCBA-516E-42A3-94D8-874414C8F124}">
      <dsp:nvSpPr>
        <dsp:cNvPr id="0" name=""/>
        <dsp:cNvSpPr/>
      </dsp:nvSpPr>
      <dsp:spPr>
        <a:xfrm>
          <a:off x="2488275" y="727353"/>
          <a:ext cx="1834371" cy="1009566"/>
        </a:xfrm>
        <a:custGeom>
          <a:avLst/>
          <a:gdLst/>
          <a:ahLst/>
          <a:cxnLst/>
          <a:rect l="0" t="0" r="0" b="0"/>
          <a:pathLst>
            <a:path>
              <a:moveTo>
                <a:pt x="1834371" y="0"/>
              </a:moveTo>
              <a:lnTo>
                <a:pt x="1834371" y="856822"/>
              </a:lnTo>
              <a:lnTo>
                <a:pt x="0" y="856822"/>
              </a:lnTo>
              <a:lnTo>
                <a:pt x="0" y="1009566"/>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E9BB17A-6636-4DA5-A5D5-2D0E8E4AA238}">
      <dsp:nvSpPr>
        <dsp:cNvPr id="0" name=""/>
        <dsp:cNvSpPr/>
      </dsp:nvSpPr>
      <dsp:spPr>
        <a:xfrm>
          <a:off x="728079" y="727353"/>
          <a:ext cx="3594567" cy="1009566"/>
        </a:xfrm>
        <a:custGeom>
          <a:avLst/>
          <a:gdLst/>
          <a:ahLst/>
          <a:cxnLst/>
          <a:rect l="0" t="0" r="0" b="0"/>
          <a:pathLst>
            <a:path>
              <a:moveTo>
                <a:pt x="3594567" y="0"/>
              </a:moveTo>
              <a:lnTo>
                <a:pt x="3594567" y="856822"/>
              </a:lnTo>
              <a:lnTo>
                <a:pt x="0" y="856822"/>
              </a:lnTo>
              <a:lnTo>
                <a:pt x="0" y="1009566"/>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AA56F58-573E-4EDA-8870-A84545930805}">
      <dsp:nvSpPr>
        <dsp:cNvPr id="0" name=""/>
        <dsp:cNvSpPr/>
      </dsp:nvSpPr>
      <dsp:spPr>
        <a:xfrm>
          <a:off x="3595293" y="0"/>
          <a:ext cx="1454707" cy="727353"/>
        </a:xfrm>
        <a:prstGeom prst="rect">
          <a:avLst/>
        </a:prstGeom>
        <a:gradFill rotWithShape="1">
          <a:gsLst>
            <a:gs pos="0">
              <a:schemeClr val="accent6">
                <a:tint val="45000"/>
                <a:satMod val="200000"/>
              </a:schemeClr>
            </a:gs>
            <a:gs pos="30000">
              <a:schemeClr val="accent6">
                <a:tint val="61000"/>
                <a:satMod val="200000"/>
              </a:schemeClr>
            </a:gs>
            <a:gs pos="45000">
              <a:schemeClr val="accent6">
                <a:tint val="66000"/>
                <a:satMod val="200000"/>
              </a:schemeClr>
            </a:gs>
            <a:gs pos="55000">
              <a:schemeClr val="accent6">
                <a:tint val="66000"/>
                <a:satMod val="200000"/>
              </a:schemeClr>
            </a:gs>
            <a:gs pos="73000">
              <a:schemeClr val="accent6">
                <a:tint val="61000"/>
                <a:satMod val="200000"/>
              </a:schemeClr>
            </a:gs>
            <a:gs pos="100000">
              <a:schemeClr val="accent6">
                <a:tint val="45000"/>
                <a:satMod val="200000"/>
              </a:schemeClr>
            </a:gs>
          </a:gsLst>
          <a:lin ang="950000" scaled="1"/>
        </a:gradFill>
        <a:ln w="9525" cap="flat" cmpd="sng" algn="ctr">
          <a:solidFill>
            <a:schemeClr val="accent6"/>
          </a:solidFill>
          <a:prstDash val="solid"/>
        </a:ln>
        <a:effectLst>
          <a:outerShdw blurRad="38100" dist="25400" dir="5400000" rotWithShape="0">
            <a:srgbClr val="000000">
              <a:alpha val="40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u-RU" sz="2800" kern="1200" dirty="0" smtClean="0">
              <a:solidFill>
                <a:schemeClr val="tx1"/>
              </a:solidFill>
            </a:rPr>
            <a:t>Виды чая</a:t>
          </a:r>
          <a:endParaRPr lang="ru-RU" sz="2800" kern="1200" dirty="0">
            <a:solidFill>
              <a:schemeClr val="tx1"/>
            </a:solidFill>
          </a:endParaRPr>
        </a:p>
      </dsp:txBody>
      <dsp:txXfrm>
        <a:off x="3595293" y="0"/>
        <a:ext cx="1454707" cy="727353"/>
      </dsp:txXfrm>
    </dsp:sp>
    <dsp:sp modelId="{4900FD0F-19B9-493B-8742-9BBAE0611BEA}">
      <dsp:nvSpPr>
        <dsp:cNvPr id="0" name=""/>
        <dsp:cNvSpPr/>
      </dsp:nvSpPr>
      <dsp:spPr>
        <a:xfrm>
          <a:off x="726" y="1736920"/>
          <a:ext cx="1454707" cy="727353"/>
        </a:xfrm>
        <a:prstGeom prst="rect">
          <a:avLst/>
        </a:prstGeom>
        <a:solidFill>
          <a:schemeClr val="dk1"/>
        </a:solidFill>
        <a:ln w="25400" cap="flat" cmpd="sng" algn="ctr">
          <a:solidFill>
            <a:schemeClr val="lt1"/>
          </a:solidFill>
          <a:prstDash val="solid"/>
        </a:ln>
        <a:effectLst>
          <a:outerShdw blurRad="38100" dist="25400" dir="5400000" rotWithShape="0">
            <a:srgbClr val="000000">
              <a:alpha val="40000"/>
            </a:srgbClr>
          </a:outerShdw>
        </a:effectLst>
      </dsp:spPr>
      <dsp:style>
        <a:lnRef idx="3">
          <a:schemeClr val="lt1"/>
        </a:lnRef>
        <a:fillRef idx="1">
          <a:schemeClr val="dk1"/>
        </a:fillRef>
        <a:effectRef idx="1">
          <a:schemeClr val="dk1"/>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u-RU" sz="2800" kern="1200" dirty="0" smtClean="0">
              <a:solidFill>
                <a:schemeClr val="bg1"/>
              </a:solidFill>
            </a:rPr>
            <a:t>Черный</a:t>
          </a:r>
          <a:endParaRPr lang="ru-RU" sz="2800" kern="1200" dirty="0">
            <a:solidFill>
              <a:schemeClr val="bg1"/>
            </a:solidFill>
          </a:endParaRPr>
        </a:p>
      </dsp:txBody>
      <dsp:txXfrm>
        <a:off x="726" y="1736920"/>
        <a:ext cx="1454707" cy="727353"/>
      </dsp:txXfrm>
    </dsp:sp>
    <dsp:sp modelId="{82A0D897-2C74-44E2-B6C0-495F1984033C}">
      <dsp:nvSpPr>
        <dsp:cNvPr id="0" name=""/>
        <dsp:cNvSpPr/>
      </dsp:nvSpPr>
      <dsp:spPr>
        <a:xfrm>
          <a:off x="1760922" y="1736920"/>
          <a:ext cx="1454707" cy="727353"/>
        </a:xfrm>
        <a:prstGeom prst="rect">
          <a:avLst/>
        </a:prstGeom>
        <a:gradFill rotWithShape="1">
          <a:gsLst>
            <a:gs pos="0">
              <a:schemeClr val="accent3">
                <a:shade val="63000"/>
              </a:schemeClr>
            </a:gs>
            <a:gs pos="30000">
              <a:schemeClr val="accent3">
                <a:shade val="90000"/>
                <a:satMod val="110000"/>
              </a:schemeClr>
            </a:gs>
            <a:gs pos="45000">
              <a:schemeClr val="accent3">
                <a:shade val="100000"/>
                <a:satMod val="118000"/>
              </a:schemeClr>
            </a:gs>
            <a:gs pos="55000">
              <a:schemeClr val="accent3">
                <a:shade val="100000"/>
                <a:satMod val="118000"/>
              </a:schemeClr>
            </a:gs>
            <a:gs pos="73000">
              <a:schemeClr val="accent3">
                <a:shade val="90000"/>
                <a:satMod val="110000"/>
              </a:schemeClr>
            </a:gs>
            <a:gs pos="100000">
              <a:schemeClr val="accent3">
                <a:shade val="63000"/>
              </a:schemeClr>
            </a:gs>
          </a:gsLst>
          <a:lin ang="950000" scaled="1"/>
        </a:gradFill>
        <a:ln>
          <a:noFill/>
        </a:ln>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accent3"/>
          </a:contourClr>
        </a:sp3d>
      </dsp:spPr>
      <dsp:style>
        <a:lnRef idx="0">
          <a:schemeClr val="accent3"/>
        </a:lnRef>
        <a:fillRef idx="3">
          <a:schemeClr val="accent3"/>
        </a:fillRef>
        <a:effectRef idx="3">
          <a:schemeClr val="accent3"/>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u-RU" sz="2800" kern="1200" dirty="0" smtClean="0">
              <a:solidFill>
                <a:schemeClr val="tx1"/>
              </a:solidFill>
            </a:rPr>
            <a:t>Зеленый</a:t>
          </a:r>
          <a:r>
            <a:rPr lang="ru-RU" sz="2800" kern="1200" dirty="0" smtClean="0"/>
            <a:t> </a:t>
          </a:r>
          <a:endParaRPr lang="ru-RU" sz="2800" kern="1200" dirty="0"/>
        </a:p>
      </dsp:txBody>
      <dsp:txXfrm>
        <a:off x="1760922" y="1736920"/>
        <a:ext cx="1454707" cy="727353"/>
      </dsp:txXfrm>
    </dsp:sp>
    <dsp:sp modelId="{6824F16F-CE39-4386-9EBD-EBA3734CAB21}">
      <dsp:nvSpPr>
        <dsp:cNvPr id="0" name=""/>
        <dsp:cNvSpPr/>
      </dsp:nvSpPr>
      <dsp:spPr>
        <a:xfrm>
          <a:off x="3521118" y="1736920"/>
          <a:ext cx="1454707" cy="727353"/>
        </a:xfrm>
        <a:prstGeom prst="rect">
          <a:avLst/>
        </a:prstGeom>
        <a:solidFill>
          <a:schemeClr val="accent2"/>
        </a:solidFill>
        <a:ln w="1905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u-RU" sz="2800" kern="1200" dirty="0" smtClean="0">
              <a:solidFill>
                <a:schemeClr val="tx1"/>
              </a:solidFill>
            </a:rPr>
            <a:t>Красный</a:t>
          </a:r>
          <a:endParaRPr lang="ru-RU" sz="2800" kern="1200" dirty="0">
            <a:solidFill>
              <a:schemeClr val="tx1"/>
            </a:solidFill>
          </a:endParaRPr>
        </a:p>
      </dsp:txBody>
      <dsp:txXfrm>
        <a:off x="3521118" y="1736920"/>
        <a:ext cx="1454707" cy="727353"/>
      </dsp:txXfrm>
    </dsp:sp>
    <dsp:sp modelId="{F9FC7289-A897-45EB-9C27-A63D06EFF17A}">
      <dsp:nvSpPr>
        <dsp:cNvPr id="0" name=""/>
        <dsp:cNvSpPr/>
      </dsp:nvSpPr>
      <dsp:spPr>
        <a:xfrm>
          <a:off x="5281314" y="1736920"/>
          <a:ext cx="1454707" cy="727353"/>
        </a:xfrm>
        <a:prstGeom prst="rect">
          <a:avLst/>
        </a:prstGeom>
        <a:solidFill>
          <a:schemeClr val="lt1"/>
        </a:solidFill>
        <a:ln w="19050" cap="flat" cmpd="sng" algn="ctr">
          <a:solidFill>
            <a:schemeClr val="dk1"/>
          </a:solid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u-RU" sz="2800" kern="1200" dirty="0" smtClean="0">
              <a:solidFill>
                <a:schemeClr val="tx1"/>
              </a:solidFill>
            </a:rPr>
            <a:t>Белый</a:t>
          </a:r>
          <a:endParaRPr lang="ru-RU" sz="2800" kern="1200" dirty="0">
            <a:solidFill>
              <a:schemeClr val="tx1"/>
            </a:solidFill>
          </a:endParaRPr>
        </a:p>
      </dsp:txBody>
      <dsp:txXfrm>
        <a:off x="5281314" y="1736920"/>
        <a:ext cx="1454707" cy="727353"/>
      </dsp:txXfrm>
    </dsp:sp>
    <dsp:sp modelId="{971B241D-977F-4449-80A5-EC6AFD870BF9}">
      <dsp:nvSpPr>
        <dsp:cNvPr id="0" name=""/>
        <dsp:cNvSpPr/>
      </dsp:nvSpPr>
      <dsp:spPr>
        <a:xfrm>
          <a:off x="7041510" y="1736920"/>
          <a:ext cx="1454707" cy="727353"/>
        </a:xfrm>
        <a:prstGeom prst="rect">
          <a:avLst/>
        </a:prstGeom>
        <a:solidFill>
          <a:schemeClr val="accent6"/>
        </a:solidFill>
        <a:ln w="19050" cap="flat" cmpd="sng" algn="ctr">
          <a:solidFill>
            <a:schemeClr val="accent6">
              <a:shade val="50000"/>
            </a:schemeClr>
          </a:solid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u-RU" sz="2800" kern="1200" dirty="0" smtClean="0">
              <a:solidFill>
                <a:schemeClr val="tx1"/>
              </a:solidFill>
            </a:rPr>
            <a:t>Желтый</a:t>
          </a:r>
          <a:endParaRPr lang="ru-RU" sz="2800" kern="1200" dirty="0">
            <a:solidFill>
              <a:schemeClr val="tx1"/>
            </a:solidFill>
          </a:endParaRPr>
        </a:p>
      </dsp:txBody>
      <dsp:txXfrm>
        <a:off x="7041510" y="1736920"/>
        <a:ext cx="1454707" cy="727353"/>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19.02.2019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19.02.2019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19.02.2019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457200" y="274638"/>
            <a:ext cx="8229600" cy="5851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16760F32-CE65-4A7E-A995-B2A60710B7C5}"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19.02.2019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19.02.2019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19.02.2019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19.02.2019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19.02.2019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19.02.2019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19.02.2019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19.02.2019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DDEBCF"/>
            </a:gs>
            <a:gs pos="50000">
              <a:srgbClr val="9CB86E"/>
            </a:gs>
            <a:gs pos="100000">
              <a:srgbClr val="156B13"/>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19.02.2019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2.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hyperlink" Target="http://www.festival.1september.ru/articles/502467" TargetMode="External"/><Relationship Id="rId2" Type="http://schemas.openxmlformats.org/officeDocument/2006/relationships/hyperlink" Target="http://www.poznanie21.ru/current/48120/php" TargetMode="External"/><Relationship Id="rId1" Type="http://schemas.openxmlformats.org/officeDocument/2006/relationships/slideLayout" Target="../slideLayouts/slideLayout12.xml"/><Relationship Id="rId6" Type="http://schemas.openxmlformats.org/officeDocument/2006/relationships/hyperlink" Target="http://www.nashiosnovi.blogsport.ru/" TargetMode="External"/><Relationship Id="rId5" Type="http://schemas.openxmlformats.org/officeDocument/2006/relationships/hyperlink" Target="http://www.slideshare.net/" TargetMode="External"/><Relationship Id="rId4" Type="http://schemas.openxmlformats.org/officeDocument/2006/relationships/hyperlink" Target="http://www.imteacher.ru/"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diagramLayout" Target="../diagrams/layout1.xml"/><Relationship Id="rId7" Type="http://schemas.openxmlformats.org/officeDocument/2006/relationships/image" Target="../media/image6.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openxmlformats.org/officeDocument/2006/relationships/image" Target="../media/image10.jpeg"/><Relationship Id="rId5" Type="http://schemas.openxmlformats.org/officeDocument/2006/relationships/diagramColors" Target="../diagrams/colors1.xml"/><Relationship Id="rId10" Type="http://schemas.openxmlformats.org/officeDocument/2006/relationships/image" Target="../media/image9.jpeg"/><Relationship Id="rId4" Type="http://schemas.openxmlformats.org/officeDocument/2006/relationships/diagramQuickStyle" Target="../diagrams/quickStyle1.xml"/><Relationship Id="rId9"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506488" y="908720"/>
            <a:ext cx="6131024" cy="648072"/>
          </a:xfrm>
        </p:spPr>
        <p:txBody>
          <a:bodyPr>
            <a:normAutofit/>
          </a:bodyPr>
          <a:lstStyle/>
          <a:p>
            <a:pPr algn="ctr">
              <a:buNone/>
            </a:pPr>
            <a:r>
              <a:rPr lang="ru-RU" sz="3600" b="1" i="1" dirty="0" smtClean="0">
                <a:latin typeface="Times New Roman" pitchFamily="18" charset="0"/>
                <a:cs typeface="Times New Roman" pitchFamily="18" charset="0"/>
              </a:rPr>
              <a:t>Традиции русского чаепития</a:t>
            </a:r>
          </a:p>
          <a:p>
            <a:endParaRPr lang="ru-RU" sz="2000" b="1" i="1" dirty="0"/>
          </a:p>
        </p:txBody>
      </p:sp>
      <p:pic>
        <p:nvPicPr>
          <p:cNvPr id="1027" name="Picture 3" descr="C:\Users\User-Se7en\Desktop\орк\картинки\сервир.jpg"/>
          <p:cNvPicPr>
            <a:picLocks noChangeAspect="1" noChangeArrowheads="1"/>
          </p:cNvPicPr>
          <p:nvPr/>
        </p:nvPicPr>
        <p:blipFill>
          <a:blip r:embed="rId2" cstate="print"/>
          <a:srcRect/>
          <a:stretch>
            <a:fillRect/>
          </a:stretch>
        </p:blipFill>
        <p:spPr bwMode="auto">
          <a:xfrm>
            <a:off x="1595669" y="1781436"/>
            <a:ext cx="5749147" cy="4311860"/>
          </a:xfrm>
          <a:prstGeom prst="rect">
            <a:avLst/>
          </a:prstGeom>
          <a:noFill/>
          <a:effectLst>
            <a:softEdge rad="127000"/>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p:nvPr>
        </p:nvSpPr>
        <p:spPr>
          <a:xfrm>
            <a:off x="0" y="0"/>
            <a:ext cx="9144000" cy="778098"/>
          </a:xfrm>
        </p:spPr>
        <p:style>
          <a:lnRef idx="3">
            <a:schemeClr val="lt1"/>
          </a:lnRef>
          <a:fillRef idx="1">
            <a:schemeClr val="accent3"/>
          </a:fillRef>
          <a:effectRef idx="1">
            <a:schemeClr val="accent3"/>
          </a:effectRef>
          <a:fontRef idx="minor">
            <a:schemeClr val="lt1"/>
          </a:fontRef>
        </p:style>
        <p:txBody>
          <a:bodyPr/>
          <a:lstStyle/>
          <a:p>
            <a:pPr algn="ctr">
              <a:buNone/>
            </a:pPr>
            <a:r>
              <a:rPr lang="ru-RU" sz="2400" b="1" i="1" dirty="0" smtClean="0">
                <a:solidFill>
                  <a:schemeClr val="tx1"/>
                </a:solidFill>
                <a:latin typeface="Times New Roman" pitchFamily="18" charset="0"/>
                <a:cs typeface="Times New Roman" pitchFamily="18" charset="0"/>
              </a:rPr>
              <a:t>Угощение к чаю</a:t>
            </a:r>
          </a:p>
          <a:p>
            <a:endParaRPr lang="ru-RU" dirty="0"/>
          </a:p>
        </p:txBody>
      </p:sp>
      <p:sp>
        <p:nvSpPr>
          <p:cNvPr id="27649" name="Rectangle 1"/>
          <p:cNvSpPr>
            <a:spLocks noChangeArrowheads="1"/>
          </p:cNvSpPr>
          <p:nvPr/>
        </p:nvSpPr>
        <p:spPr bwMode="auto">
          <a:xfrm>
            <a:off x="323528" y="940078"/>
            <a:ext cx="8532440"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В Туле издавна делали печатные пряники. Печатными пряники называли так потому, что их на самом деле печатали, как книги. Для этого изготавливали специальную пряничную доску из твердой древесины лиственных пород (клён, липа, груша, берёза), возраст которых 25-30 лет, а затем на ней вырезали рисунок. </a:t>
            </a:r>
          </a:p>
          <a:p>
            <a:pPr marL="0" marR="0" lvl="0" indent="0" algn="l" defTabSz="914400" rtl="0" eaLnBrk="1" fontAlgn="base" latinLnBrk="0" hangingPunct="1">
              <a:lnSpc>
                <a:spcPct val="100000"/>
              </a:lnSpc>
              <a:spcBef>
                <a:spcPct val="0"/>
              </a:spcBef>
              <a:spcAft>
                <a:spcPct val="0"/>
              </a:spcAft>
              <a:buClrTx/>
              <a:buSzTx/>
              <a:buFontTx/>
              <a:buNone/>
              <a:tabLst/>
            </a:pPr>
            <a:r>
              <a:rPr lang="ru-RU" sz="2400" dirty="0" smtClean="0">
                <a:latin typeface="Times New Roman" pitchFamily="18" charset="0"/>
                <a:ea typeface="Times New Roman" pitchFamily="18" charset="0"/>
                <a:cs typeface="Times New Roman" pitchFamily="18" charset="0"/>
              </a:rPr>
              <a:t>	</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Рисунок вырезали в зеркальном изображении, «читая» форму по зеркальцу . На пряниках изображали целые города с церквями и башнями, фантастических птиц и зверей. Были даже пряники – буквари с алфавитом. На поверхности отпечатывались пожелания ,затейливые надписи: «Хочешь чаю хлебнуть, про меня не забудь», «Родом я из Тулы, самовару брат».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7650" name="Picture 2" descr="C:\Users\User-Se7en\Desktop\орк\пря.jpg"/>
          <p:cNvPicPr>
            <a:picLocks noChangeAspect="1" noChangeArrowheads="1"/>
          </p:cNvPicPr>
          <p:nvPr/>
        </p:nvPicPr>
        <p:blipFill>
          <a:blip r:embed="rId2" cstate="print"/>
          <a:srcRect/>
          <a:stretch>
            <a:fillRect/>
          </a:stretch>
        </p:blipFill>
        <p:spPr bwMode="auto">
          <a:xfrm>
            <a:off x="6515100" y="5429250"/>
            <a:ext cx="2628900" cy="1428750"/>
          </a:xfrm>
          <a:prstGeom prst="rect">
            <a:avLst/>
          </a:prstGeom>
          <a:noFill/>
          <a:effectLst>
            <a:softEdge rad="127000"/>
          </a:effectLst>
        </p:spPr>
      </p:pic>
      <p:pic>
        <p:nvPicPr>
          <p:cNvPr id="27651" name="Picture 3" descr="C:\Users\User-Se7en\Desktop\орк\пряник.jpg"/>
          <p:cNvPicPr>
            <a:picLocks noChangeAspect="1" noChangeArrowheads="1"/>
          </p:cNvPicPr>
          <p:nvPr/>
        </p:nvPicPr>
        <p:blipFill>
          <a:blip r:embed="rId3" cstate="print"/>
          <a:srcRect/>
          <a:stretch>
            <a:fillRect/>
          </a:stretch>
        </p:blipFill>
        <p:spPr bwMode="auto">
          <a:xfrm>
            <a:off x="3635896" y="5561856"/>
            <a:ext cx="2508666" cy="1296144"/>
          </a:xfrm>
          <a:prstGeom prst="rect">
            <a:avLst/>
          </a:prstGeom>
          <a:noFill/>
          <a:effectLst>
            <a:softEdge rad="63500"/>
          </a:effectLst>
        </p:spPr>
      </p:pic>
      <p:pic>
        <p:nvPicPr>
          <p:cNvPr id="27652" name="Picture 4" descr="C:\Users\User-Se7en\Desktop\орк\прян.jpg"/>
          <p:cNvPicPr>
            <a:picLocks noChangeAspect="1" noChangeArrowheads="1"/>
          </p:cNvPicPr>
          <p:nvPr/>
        </p:nvPicPr>
        <p:blipFill>
          <a:blip r:embed="rId4" cstate="print"/>
          <a:srcRect/>
          <a:stretch>
            <a:fillRect/>
          </a:stretch>
        </p:blipFill>
        <p:spPr bwMode="auto">
          <a:xfrm>
            <a:off x="1331640" y="5717282"/>
            <a:ext cx="1711077" cy="1140718"/>
          </a:xfrm>
          <a:prstGeom prst="rect">
            <a:avLst/>
          </a:prstGeom>
          <a:noFill/>
          <a:effectLst>
            <a:softEdge rad="6350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p:nvPr>
        </p:nvSpPr>
        <p:spPr>
          <a:xfrm>
            <a:off x="0" y="1"/>
            <a:ext cx="9144000" cy="908720"/>
          </a:xfrm>
        </p:spPr>
        <p:style>
          <a:lnRef idx="2">
            <a:schemeClr val="accent3">
              <a:shade val="50000"/>
            </a:schemeClr>
          </a:lnRef>
          <a:fillRef idx="1">
            <a:schemeClr val="accent3"/>
          </a:fillRef>
          <a:effectRef idx="0">
            <a:schemeClr val="accent3"/>
          </a:effectRef>
          <a:fontRef idx="minor">
            <a:schemeClr val="lt1"/>
          </a:fontRef>
        </p:style>
        <p:txBody>
          <a:bodyPr/>
          <a:lstStyle/>
          <a:p>
            <a:pPr algn="ctr">
              <a:buNone/>
            </a:pPr>
            <a:r>
              <a:rPr lang="ru-RU" b="1" i="1" dirty="0" smtClean="0">
                <a:solidFill>
                  <a:schemeClr val="tx1"/>
                </a:solidFill>
                <a:latin typeface="Times New Roman" pitchFamily="18" charset="0"/>
                <a:cs typeface="Times New Roman" pitchFamily="18" charset="0"/>
              </a:rPr>
              <a:t>Чайный этикет</a:t>
            </a:r>
            <a:endParaRPr lang="ru-RU" b="1" i="1" dirty="0">
              <a:solidFill>
                <a:schemeClr val="tx1"/>
              </a:solidFill>
              <a:latin typeface="Times New Roman" pitchFamily="18" charset="0"/>
              <a:cs typeface="Times New Roman" pitchFamily="18" charset="0"/>
            </a:endParaRPr>
          </a:p>
        </p:txBody>
      </p:sp>
      <p:sp>
        <p:nvSpPr>
          <p:cNvPr id="28673" name="Rectangle 1"/>
          <p:cNvSpPr>
            <a:spLocks noChangeArrowheads="1"/>
          </p:cNvSpPr>
          <p:nvPr/>
        </p:nvSpPr>
        <p:spPr bwMode="auto">
          <a:xfrm>
            <a:off x="0" y="898980"/>
            <a:ext cx="9144000" cy="62786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effectLst/>
                <a:latin typeface="Times New Roman" pitchFamily="18" charset="0"/>
                <a:ea typeface="Times New Roman" pitchFamily="18" charset="0"/>
                <a:cs typeface="Times New Roman" pitchFamily="18" charset="0"/>
              </a:rPr>
              <a:t>	Чайный стол сервируют заранее. На один конец ставится самовар, около него поднос с чашками и стаканами. Здесь место хозяйки.</a:t>
            </a:r>
            <a:endParaRPr kumimoji="0" lang="ru-RU" sz="2400" b="0" i="0" u="none" strike="noStrike" cap="none" normalizeH="0" baseline="0" dirty="0" smtClean="0">
              <a:ln>
                <a:noFill/>
              </a:ln>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effectLst/>
                <a:latin typeface="Times New Roman" pitchFamily="18" charset="0"/>
                <a:ea typeface="Times New Roman" pitchFamily="18" charset="0"/>
                <a:cs typeface="Times New Roman" pitchFamily="18" charset="0"/>
              </a:rPr>
              <a:t>	 Корзиночки с несколькими сортами печенья, тарелочки с бутербродами, сладкими пирожными, а также сливочники и тарелочки с нарезным лимоном расставляются по всему столу.</a:t>
            </a:r>
            <a:endParaRPr kumimoji="0" lang="ru-RU" sz="2400" b="0" i="0" u="none" strike="noStrike" cap="none" normalizeH="0" baseline="0" dirty="0" smtClean="0">
              <a:ln>
                <a:noFill/>
              </a:ln>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effectLst/>
                <a:latin typeface="Times New Roman" pitchFamily="18" charset="0"/>
                <a:ea typeface="Times New Roman" pitchFamily="18" charset="0"/>
                <a:cs typeface="Times New Roman" pitchFamily="18" charset="0"/>
              </a:rPr>
              <a:t>	 Наливает чай хозяйка. Если в доме есть взрослая дочь, то эта обязанность передается ей. Обязанность нетрудна, но требует известной ловкости, грации, умения. </a:t>
            </a:r>
            <a:endParaRPr kumimoji="0" lang="ru-RU" sz="2400" b="0" i="0" u="none" strike="noStrike" cap="none" normalizeH="0" baseline="0" dirty="0" smtClean="0">
              <a:ln>
                <a:noFill/>
              </a:ln>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effectLst/>
                <a:latin typeface="Times New Roman" pitchFamily="18" charset="0"/>
                <a:ea typeface="Times New Roman" pitchFamily="18" charset="0"/>
                <a:cs typeface="Times New Roman" pitchFamily="18" charset="0"/>
              </a:rPr>
              <a:t>	Чашки никогда не следует наливать до краев и надо стараться угодить на вкус каждого. Но и гости не должны быть слишком требовательны, особенно молодые, они должны пить чай, каким его дают.</a:t>
            </a:r>
            <a:endParaRPr kumimoji="0" lang="ru-RU" sz="2400" b="0" i="0" u="none" strike="noStrike" cap="none" normalizeH="0" baseline="0" dirty="0" smtClean="0">
              <a:ln>
                <a:noFill/>
              </a:ln>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effectLst/>
                <a:latin typeface="Times New Roman" pitchFamily="18" charset="0"/>
                <a:ea typeface="Times New Roman" pitchFamily="18" charset="0"/>
                <a:cs typeface="Times New Roman" pitchFamily="18" charset="0"/>
              </a:rPr>
              <a:t> 	Дуть на чай, чтобы он остыл, нельзя. Наливать же в блюдечко неприлично. Обязанность хозяйки — предлагать печенье, пироги и пряники.</a:t>
            </a:r>
            <a:endParaRPr kumimoji="0" lang="ru-RU" sz="2400" b="0" i="0" u="none" strike="noStrike" cap="none" normalizeH="0" baseline="0" dirty="0" smtClean="0">
              <a:ln>
                <a:noFill/>
              </a:ln>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p:nvPr>
        </p:nvSpPr>
        <p:spPr>
          <a:xfrm>
            <a:off x="0" y="1"/>
            <a:ext cx="9144000" cy="1052736"/>
          </a:xfrm>
        </p:spPr>
        <p:style>
          <a:lnRef idx="3">
            <a:schemeClr val="lt1"/>
          </a:lnRef>
          <a:fillRef idx="1">
            <a:schemeClr val="accent3"/>
          </a:fillRef>
          <a:effectRef idx="1">
            <a:schemeClr val="accent3"/>
          </a:effectRef>
          <a:fontRef idx="minor">
            <a:schemeClr val="lt1"/>
          </a:fontRef>
        </p:style>
        <p:txBody>
          <a:bodyPr/>
          <a:lstStyle/>
          <a:p>
            <a:pPr algn="ctr">
              <a:buNone/>
            </a:pPr>
            <a:r>
              <a:rPr lang="ru-RU" b="1" i="1" dirty="0" smtClean="0">
                <a:solidFill>
                  <a:schemeClr val="tx1"/>
                </a:solidFill>
                <a:latin typeface="Times New Roman" pitchFamily="18" charset="0"/>
                <a:cs typeface="Times New Roman" pitchFamily="18" charset="0"/>
              </a:rPr>
              <a:t>Традиции</a:t>
            </a:r>
            <a:r>
              <a:rPr lang="ru-RU" b="1" i="1" dirty="0" smtClean="0">
                <a:latin typeface="Times New Roman" pitchFamily="18" charset="0"/>
                <a:cs typeface="Times New Roman" pitchFamily="18" charset="0"/>
              </a:rPr>
              <a:t> </a:t>
            </a:r>
            <a:r>
              <a:rPr lang="ru-RU" b="1" i="1" dirty="0" smtClean="0">
                <a:solidFill>
                  <a:schemeClr val="tx1"/>
                </a:solidFill>
                <a:latin typeface="Times New Roman" pitchFamily="18" charset="0"/>
                <a:cs typeface="Times New Roman" pitchFamily="18" charset="0"/>
              </a:rPr>
              <a:t>русского</a:t>
            </a:r>
            <a:r>
              <a:rPr lang="ru-RU" b="1" i="1" dirty="0" smtClean="0">
                <a:latin typeface="Times New Roman" pitchFamily="18" charset="0"/>
                <a:cs typeface="Times New Roman" pitchFamily="18" charset="0"/>
              </a:rPr>
              <a:t> </a:t>
            </a:r>
            <a:r>
              <a:rPr lang="ru-RU" b="1" i="1" dirty="0" smtClean="0">
                <a:solidFill>
                  <a:schemeClr val="tx1"/>
                </a:solidFill>
                <a:latin typeface="Times New Roman" pitchFamily="18" charset="0"/>
                <a:cs typeface="Times New Roman" pitchFamily="18" charset="0"/>
              </a:rPr>
              <a:t>чаепития</a:t>
            </a:r>
            <a:endParaRPr lang="ru-RU" i="1" dirty="0" smtClean="0">
              <a:solidFill>
                <a:schemeClr val="tx1"/>
              </a:solidFill>
              <a:latin typeface="Times New Roman" pitchFamily="18" charset="0"/>
              <a:cs typeface="Times New Roman" pitchFamily="18" charset="0"/>
            </a:endParaRPr>
          </a:p>
          <a:p>
            <a:pPr>
              <a:buNone/>
            </a:pPr>
            <a:endParaRPr lang="ru-RU" dirty="0"/>
          </a:p>
        </p:txBody>
      </p:sp>
      <p:sp>
        <p:nvSpPr>
          <p:cNvPr id="29697" name="Rectangle 1"/>
          <p:cNvSpPr>
            <a:spLocks noChangeArrowheads="1"/>
          </p:cNvSpPr>
          <p:nvPr/>
        </p:nvSpPr>
        <p:spPr bwMode="auto">
          <a:xfrm>
            <a:off x="3059832" y="1160748"/>
            <a:ext cx="6084168" cy="56972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Чаепитие на Руси – это признак хорошего тона, а задушевный, застольный разговор за чаем – национальная русская традиция.</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Чай устраивали в разное время. Но обычно вечером, после 16 часов, а летом и того позже, в 7 – 9 часов вечера.</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Во время чаепития не подавались спиртные напитки, не разрешалось курить, не принято было ни музицировать, ни петь. Как правило, во время чая почти не спорили, громко говорить и распевать песни было не принято.</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Помимо беседы, читались вслух книги или рукописи, а иногда проводились тихие игры – лото, викторины, фанты, шарады.</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9700" name="Picture 4" descr="C:\Users\User-Se7en\Desktop\орк\картинки\самовар и баранки.jpg"/>
          <p:cNvPicPr>
            <a:picLocks noChangeAspect="1" noChangeArrowheads="1"/>
          </p:cNvPicPr>
          <p:nvPr/>
        </p:nvPicPr>
        <p:blipFill>
          <a:blip r:embed="rId2" cstate="print"/>
          <a:srcRect/>
          <a:stretch>
            <a:fillRect/>
          </a:stretch>
        </p:blipFill>
        <p:spPr bwMode="auto">
          <a:xfrm>
            <a:off x="179512" y="1484784"/>
            <a:ext cx="2784309" cy="2088232"/>
          </a:xfrm>
          <a:prstGeom prst="rect">
            <a:avLst/>
          </a:prstGeom>
          <a:noFill/>
          <a:effectLst>
            <a:softEdge rad="127000"/>
          </a:effectLst>
        </p:spPr>
      </p:pic>
      <p:pic>
        <p:nvPicPr>
          <p:cNvPr id="29701" name="Picture 5" descr="C:\Users\User-Se7en\Desktop\орк\картинки\сервировка.jpg"/>
          <p:cNvPicPr>
            <a:picLocks noChangeAspect="1" noChangeArrowheads="1"/>
          </p:cNvPicPr>
          <p:nvPr/>
        </p:nvPicPr>
        <p:blipFill>
          <a:blip r:embed="rId3" cstate="print"/>
          <a:srcRect/>
          <a:stretch>
            <a:fillRect/>
          </a:stretch>
        </p:blipFill>
        <p:spPr bwMode="auto">
          <a:xfrm>
            <a:off x="179512" y="4149080"/>
            <a:ext cx="2785151" cy="1644774"/>
          </a:xfrm>
          <a:prstGeom prst="rect">
            <a:avLst/>
          </a:prstGeom>
          <a:noFill/>
          <a:effectLst>
            <a:softEdge rad="127000"/>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p:nvPr>
        </p:nvSpPr>
        <p:spPr>
          <a:xfrm>
            <a:off x="0" y="1"/>
            <a:ext cx="9144000" cy="1052735"/>
          </a:xfrm>
        </p:spPr>
        <p:style>
          <a:lnRef idx="3">
            <a:schemeClr val="lt1"/>
          </a:lnRef>
          <a:fillRef idx="1">
            <a:schemeClr val="accent3"/>
          </a:fillRef>
          <a:effectRef idx="1">
            <a:schemeClr val="accent3"/>
          </a:effectRef>
          <a:fontRef idx="minor">
            <a:schemeClr val="lt1"/>
          </a:fontRef>
        </p:style>
        <p:txBody>
          <a:bodyPr/>
          <a:lstStyle/>
          <a:p>
            <a:pPr algn="ctr">
              <a:buNone/>
            </a:pPr>
            <a:r>
              <a:rPr lang="ru-RU" sz="2400" b="1" i="1" dirty="0" smtClean="0">
                <a:solidFill>
                  <a:schemeClr val="tx1"/>
                </a:solidFill>
                <a:latin typeface="Times New Roman" pitchFamily="18" charset="0"/>
                <a:cs typeface="Times New Roman" pitchFamily="18" charset="0"/>
              </a:rPr>
              <a:t>Викторина о чае</a:t>
            </a:r>
          </a:p>
          <a:p>
            <a:endParaRPr lang="ru-RU" dirty="0"/>
          </a:p>
        </p:txBody>
      </p:sp>
      <p:sp>
        <p:nvSpPr>
          <p:cNvPr id="30721" name="Rectangle 1"/>
          <p:cNvSpPr>
            <a:spLocks noChangeArrowheads="1"/>
          </p:cNvSpPr>
          <p:nvPr/>
        </p:nvSpPr>
        <p:spPr bwMode="auto">
          <a:xfrm>
            <a:off x="0" y="1672497"/>
            <a:ext cx="914400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 Кто открыл чай?</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 Чем полезен чай для человеческого организма?</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 Сколько времени прошло с тех пор, как открыли чай?</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Родина чая?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4.В какой стране сегодня больше всего пьют чай?</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5.Какой чай считается идеальным: с добавками или без добавок?</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6.В чем хранят чай?</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7.Срок хранения чая?</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8.В какой посуде следует заваривать чай? Почему?</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9.Из каких растений можно заваривать чай?</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30722" name="Picture 2" descr="C:\Users\User-Se7en\Desktop\орк\лист.jpg"/>
          <p:cNvPicPr>
            <a:picLocks noChangeAspect="1" noChangeArrowheads="1"/>
          </p:cNvPicPr>
          <p:nvPr/>
        </p:nvPicPr>
        <p:blipFill>
          <a:blip r:embed="rId2" cstate="print"/>
          <a:srcRect/>
          <a:stretch>
            <a:fillRect/>
          </a:stretch>
        </p:blipFill>
        <p:spPr bwMode="auto">
          <a:xfrm>
            <a:off x="7092280" y="1052736"/>
            <a:ext cx="1905000" cy="1428750"/>
          </a:xfrm>
          <a:prstGeom prst="rect">
            <a:avLst/>
          </a:prstGeom>
          <a:noFill/>
          <a:effectLst>
            <a:softEdge rad="63500"/>
          </a:effectLst>
        </p:spPr>
      </p:pic>
      <p:pic>
        <p:nvPicPr>
          <p:cNvPr id="30724" name="Picture 4" descr="C:\Users\User-Se7en\Desktop\орк\чай цветёт.JPG"/>
          <p:cNvPicPr>
            <a:picLocks noChangeAspect="1" noChangeArrowheads="1"/>
          </p:cNvPicPr>
          <p:nvPr/>
        </p:nvPicPr>
        <p:blipFill>
          <a:blip r:embed="rId3" cstate="print"/>
          <a:srcRect/>
          <a:stretch>
            <a:fillRect/>
          </a:stretch>
        </p:blipFill>
        <p:spPr bwMode="auto">
          <a:xfrm>
            <a:off x="6679098" y="5013176"/>
            <a:ext cx="2464901" cy="1844824"/>
          </a:xfrm>
          <a:prstGeom prst="rect">
            <a:avLst/>
          </a:prstGeom>
          <a:noFill/>
          <a:effectLst>
            <a:softEdge rad="127000"/>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p:nvPr>
        </p:nvSpPr>
        <p:spPr>
          <a:xfrm>
            <a:off x="0" y="0"/>
            <a:ext cx="9144000" cy="908720"/>
          </a:xfrm>
        </p:spPr>
        <p:style>
          <a:lnRef idx="3">
            <a:schemeClr val="lt1"/>
          </a:lnRef>
          <a:fillRef idx="1">
            <a:schemeClr val="accent3"/>
          </a:fillRef>
          <a:effectRef idx="1">
            <a:schemeClr val="accent3"/>
          </a:effectRef>
          <a:fontRef idx="minor">
            <a:schemeClr val="lt1"/>
          </a:fontRef>
        </p:style>
        <p:txBody>
          <a:bodyPr>
            <a:normAutofit/>
          </a:bodyPr>
          <a:lstStyle/>
          <a:p>
            <a:pPr algn="ctr">
              <a:buNone/>
            </a:pPr>
            <a:r>
              <a:rPr lang="ru-RU" sz="2400" i="1" dirty="0" smtClean="0">
                <a:solidFill>
                  <a:schemeClr val="tx1"/>
                </a:solidFill>
                <a:latin typeface="Times New Roman" pitchFamily="18" charset="0"/>
                <a:cs typeface="Times New Roman" pitchFamily="18" charset="0"/>
              </a:rPr>
              <a:t>Чайные традиции семьи (из сочинений детей)</a:t>
            </a:r>
          </a:p>
          <a:p>
            <a:endParaRPr lang="ru-RU" dirty="0"/>
          </a:p>
        </p:txBody>
      </p:sp>
      <p:sp>
        <p:nvSpPr>
          <p:cNvPr id="32769" name="Rectangle 1"/>
          <p:cNvSpPr>
            <a:spLocks noChangeArrowheads="1"/>
          </p:cNvSpPr>
          <p:nvPr/>
        </p:nvSpPr>
        <p:spPr bwMode="auto">
          <a:xfrm>
            <a:off x="0" y="836712"/>
            <a:ext cx="9144000" cy="1477328"/>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«Чаще всего чай приходится готовить папе, у него это получается очень ловко. Он может добавить в кипяток горсточку сухой мяты или мелисы, и ароматный запах разносится по комнате…»</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Прямоугольник 3"/>
          <p:cNvSpPr/>
          <p:nvPr/>
        </p:nvSpPr>
        <p:spPr>
          <a:xfrm>
            <a:off x="0" y="2348880"/>
            <a:ext cx="9144000" cy="184665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lvl="0" eaLnBrk="0" fontAlgn="base" hangingPunct="0">
              <a:spcBef>
                <a:spcPct val="0"/>
              </a:spcBef>
              <a:spcAft>
                <a:spcPct val="0"/>
              </a:spcAft>
            </a:pPr>
            <a:r>
              <a:rPr lang="ru-RU" sz="2400" dirty="0" smtClean="0">
                <a:latin typeface="Times New Roman" pitchFamily="18" charset="0"/>
                <a:ea typeface="Calibri" pitchFamily="34" charset="0"/>
                <a:cs typeface="Times New Roman" pitchFamily="18" charset="0"/>
              </a:rPr>
              <a:t>«В народе говорится: Напарился, намылся – так иди скорей чайку попей. В нашей весёлой, дружной семье существует такая традиция: долгими зимними вечерами, после бани, когда позади все домашние дела, мы собираемся за чашечкой ароматного чая…»</a:t>
            </a:r>
            <a:endParaRPr lang="ru-RU" sz="2400" dirty="0" smtClean="0">
              <a:latin typeface="Times New Roman" pitchFamily="18" charset="0"/>
              <a:cs typeface="Times New Roman" pitchFamily="18" charset="0"/>
            </a:endParaRPr>
          </a:p>
          <a:p>
            <a:pPr lvl="0" eaLnBrk="0" fontAlgn="base" hangingPunct="0">
              <a:spcBef>
                <a:spcPct val="0"/>
              </a:spcBef>
              <a:spcAft>
                <a:spcPct val="0"/>
              </a:spcAft>
            </a:pPr>
            <a:endParaRPr lang="ru-RU" dirty="0" smtClean="0">
              <a:latin typeface="Times New Roman" pitchFamily="18" charset="0"/>
              <a:cs typeface="Times New Roman" pitchFamily="18" charset="0"/>
            </a:endParaRPr>
          </a:p>
        </p:txBody>
      </p:sp>
      <p:sp>
        <p:nvSpPr>
          <p:cNvPr id="5" name="Прямоугольник 4"/>
          <p:cNvSpPr/>
          <p:nvPr/>
        </p:nvSpPr>
        <p:spPr>
          <a:xfrm>
            <a:off x="0" y="4180344"/>
            <a:ext cx="9144000" cy="2677656"/>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ru-RU" sz="2400" dirty="0" smtClean="0">
                <a:latin typeface="Times New Roman" pitchFamily="18" charset="0"/>
                <a:ea typeface="Calibri" pitchFamily="34" charset="0"/>
                <a:cs typeface="Times New Roman" pitchFamily="18" charset="0"/>
              </a:rPr>
              <a:t>«Нашей семье нравиться чай из шиповника, плоды которого заготовили в августе месяце. Пока чай настаивается, мама занимается приготовлением сладкого блюда. Я в это время застилаю круглый стол скатертью, ставлю сахарницу, варенье, усаживаюсь удобней и дожидаюсь всех членов семьи. Вот и чай готов и торт испечён. Пришло время расслабиться и поговорить за чашечкой ароматного чая…»</a:t>
            </a:r>
            <a:endParaRPr lang="ru-RU" sz="2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p:nvPr>
        </p:nvSpPr>
        <p:spPr>
          <a:xfrm>
            <a:off x="0" y="980728"/>
            <a:ext cx="5220072" cy="6211565"/>
          </a:xfrm>
        </p:spPr>
        <p:txBody>
          <a:bodyPr/>
          <a:lstStyle/>
          <a:p>
            <a:pPr algn="ctr">
              <a:buNone/>
            </a:pPr>
            <a:r>
              <a:rPr lang="ru-RU" sz="2400" b="1" i="1" dirty="0" smtClean="0">
                <a:latin typeface="Times New Roman" pitchFamily="18" charset="0"/>
                <a:cs typeface="Times New Roman" pitchFamily="18" charset="0"/>
              </a:rPr>
              <a:t>Дорогие гости! Как говорится-</a:t>
            </a:r>
          </a:p>
          <a:p>
            <a:pPr algn="ctr">
              <a:buNone/>
            </a:pPr>
            <a:r>
              <a:rPr lang="ru-RU" sz="2400" b="1" i="1" dirty="0" smtClean="0">
                <a:latin typeface="Times New Roman" pitchFamily="18" charset="0"/>
                <a:cs typeface="Times New Roman" pitchFamily="18" charset="0"/>
              </a:rPr>
              <a:t>Милости просим в нашу светлицу.</a:t>
            </a:r>
          </a:p>
          <a:p>
            <a:pPr algn="ctr">
              <a:buNone/>
            </a:pPr>
            <a:r>
              <a:rPr lang="ru-RU" sz="2400" b="1" i="1" dirty="0" smtClean="0">
                <a:latin typeface="Times New Roman" pitchFamily="18" charset="0"/>
                <a:cs typeface="Times New Roman" pitchFamily="18" charset="0"/>
              </a:rPr>
              <a:t>Приглашаем к самовару!</a:t>
            </a:r>
          </a:p>
          <a:p>
            <a:pPr algn="ctr">
              <a:buNone/>
            </a:pPr>
            <a:r>
              <a:rPr lang="ru-RU" sz="2400" b="1" i="1" dirty="0" smtClean="0">
                <a:latin typeface="Times New Roman" pitchFamily="18" charset="0"/>
                <a:cs typeface="Times New Roman" pitchFamily="18" charset="0"/>
              </a:rPr>
              <a:t> Вкусным чаем угощаем!</a:t>
            </a:r>
          </a:p>
          <a:p>
            <a:pPr algn="ctr">
              <a:buNone/>
            </a:pPr>
            <a:r>
              <a:rPr lang="ru-RU" sz="2400" b="1" i="1" dirty="0" smtClean="0">
                <a:latin typeface="Times New Roman" pitchFamily="18" charset="0"/>
                <a:cs typeface="Times New Roman" pitchFamily="18" charset="0"/>
              </a:rPr>
              <a:t>И внакладку, и вприкуску.</a:t>
            </a:r>
          </a:p>
          <a:p>
            <a:pPr algn="ctr">
              <a:buNone/>
            </a:pPr>
            <a:r>
              <a:rPr lang="ru-RU" sz="2400" b="1" i="1" dirty="0" smtClean="0">
                <a:latin typeface="Times New Roman" pitchFamily="18" charset="0"/>
                <a:cs typeface="Times New Roman" pitchFamily="18" charset="0"/>
              </a:rPr>
              <a:t> Пейте чай, друзья, по-русски.</a:t>
            </a:r>
          </a:p>
          <a:p>
            <a:pPr>
              <a:buNone/>
            </a:pPr>
            <a:r>
              <a:rPr lang="ru-RU" dirty="0" smtClean="0"/>
              <a:t> </a:t>
            </a:r>
          </a:p>
          <a:p>
            <a:endParaRPr lang="ru-RU" dirty="0"/>
          </a:p>
        </p:txBody>
      </p:sp>
      <p:pic>
        <p:nvPicPr>
          <p:cNvPr id="3" name="Picture 2" descr="C:\Documents and Settings\Администратор\Рабочий стол\2\3.jpeg"/>
          <p:cNvPicPr>
            <a:picLocks noChangeAspect="1" noChangeArrowheads="1"/>
          </p:cNvPicPr>
          <p:nvPr/>
        </p:nvPicPr>
        <p:blipFill>
          <a:blip r:embed="rId2" cstate="print"/>
          <a:srcRect/>
          <a:stretch>
            <a:fillRect/>
          </a:stretch>
        </p:blipFill>
        <p:spPr>
          <a:xfrm>
            <a:off x="5292080" y="908720"/>
            <a:ext cx="3571875" cy="4976813"/>
          </a:xfrm>
          <a:prstGeom prst="rect">
            <a:avLst/>
          </a:prstGeom>
          <a:noFill/>
          <a:effectLst>
            <a:softEdge rad="127000"/>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p:nvPr>
        </p:nvSpPr>
        <p:spPr>
          <a:xfrm>
            <a:off x="611560" y="274638"/>
            <a:ext cx="7920880" cy="3514402"/>
          </a:xfrm>
        </p:spPr>
        <p:txBody>
          <a:bodyPr>
            <a:normAutofit/>
          </a:bodyPr>
          <a:lstStyle/>
          <a:p>
            <a:pPr algn="ctr">
              <a:buNone/>
            </a:pPr>
            <a:r>
              <a:rPr lang="ru-RU" sz="2400" u="sng" dirty="0" smtClean="0">
                <a:latin typeface="Times New Roman" pitchFamily="18" charset="0"/>
                <a:cs typeface="Times New Roman" pitchFamily="18" charset="0"/>
              </a:rPr>
              <a:t>Список использованной литературы</a:t>
            </a:r>
          </a:p>
          <a:p>
            <a:pPr marL="457200" indent="-457200">
              <a:buAutoNum type="arabicPeriod"/>
            </a:pPr>
            <a:r>
              <a:rPr lang="en-US" sz="2400" dirty="0" smtClean="0">
                <a:latin typeface="Times New Roman" pitchFamily="18" charset="0"/>
                <a:cs typeface="Times New Roman" pitchFamily="18" charset="0"/>
              </a:rPr>
              <a:t>http</a:t>
            </a:r>
            <a:r>
              <a:rPr lang="ru-RU" sz="2400"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hlinkClick r:id="rId2"/>
              </a:rPr>
              <a:t>www.poznanie21.ru/current/48120/php</a:t>
            </a:r>
            <a:endParaRPr lang="en-US" sz="2400" dirty="0" smtClean="0">
              <a:latin typeface="Times New Roman" pitchFamily="18" charset="0"/>
              <a:cs typeface="Times New Roman" pitchFamily="18" charset="0"/>
            </a:endParaRPr>
          </a:p>
          <a:p>
            <a:pPr marL="457200" indent="-457200">
              <a:buAutoNum type="arabicPeriod"/>
            </a:pPr>
            <a:r>
              <a:rPr lang="en-US" sz="2400" dirty="0" smtClean="0">
                <a:latin typeface="Times New Roman" pitchFamily="18" charset="0"/>
                <a:cs typeface="Times New Roman" pitchFamily="18" charset="0"/>
                <a:hlinkClick r:id="rId3"/>
              </a:rPr>
              <a:t>http</a:t>
            </a:r>
            <a:r>
              <a:rPr lang="ru-RU" sz="2400" dirty="0" smtClean="0">
                <a:latin typeface="Times New Roman" pitchFamily="18" charset="0"/>
                <a:cs typeface="Times New Roman" pitchFamily="18" charset="0"/>
                <a:hlinkClick r:id="rId3"/>
              </a:rPr>
              <a:t>:</a:t>
            </a:r>
            <a:r>
              <a:rPr lang="en-US" sz="2400" dirty="0" smtClean="0">
                <a:latin typeface="Times New Roman" pitchFamily="18" charset="0"/>
                <a:cs typeface="Times New Roman" pitchFamily="18" charset="0"/>
                <a:hlinkClick r:id="rId3"/>
              </a:rPr>
              <a:t>//www.festival.1september.ru/articles/502467</a:t>
            </a:r>
            <a:endParaRPr lang="en-US" sz="2400" dirty="0" smtClean="0">
              <a:latin typeface="Times New Roman" pitchFamily="18" charset="0"/>
              <a:cs typeface="Times New Roman" pitchFamily="18" charset="0"/>
            </a:endParaRPr>
          </a:p>
          <a:p>
            <a:pPr marL="457200" indent="-457200">
              <a:buAutoNum type="arabicPeriod"/>
            </a:pPr>
            <a:r>
              <a:rPr lang="en-US" sz="2400" dirty="0" smtClean="0">
                <a:latin typeface="Times New Roman" pitchFamily="18" charset="0"/>
                <a:cs typeface="Times New Roman" pitchFamily="18" charset="0"/>
                <a:hlinkClick r:id="rId4"/>
              </a:rPr>
              <a:t>http</a:t>
            </a:r>
            <a:r>
              <a:rPr lang="ru-RU" sz="2400" dirty="0" smtClean="0">
                <a:latin typeface="Times New Roman" pitchFamily="18" charset="0"/>
                <a:cs typeface="Times New Roman" pitchFamily="18" charset="0"/>
                <a:hlinkClick r:id="rId4"/>
              </a:rPr>
              <a:t>:</a:t>
            </a:r>
            <a:r>
              <a:rPr lang="en-US" sz="2400" dirty="0" smtClean="0">
                <a:latin typeface="Times New Roman" pitchFamily="18" charset="0"/>
                <a:cs typeface="Times New Roman" pitchFamily="18" charset="0"/>
                <a:hlinkClick r:id="rId4"/>
              </a:rPr>
              <a:t>//www.imteacher.ru</a:t>
            </a:r>
            <a:endParaRPr lang="en-US" sz="2400" dirty="0" smtClean="0">
              <a:latin typeface="Times New Roman" pitchFamily="18" charset="0"/>
              <a:cs typeface="Times New Roman" pitchFamily="18" charset="0"/>
            </a:endParaRPr>
          </a:p>
          <a:p>
            <a:pPr marL="457200" indent="-457200">
              <a:buAutoNum type="arabicPeriod"/>
            </a:pPr>
            <a:r>
              <a:rPr lang="en-US" sz="2400" dirty="0" smtClean="0">
                <a:latin typeface="Times New Roman" pitchFamily="18" charset="0"/>
                <a:cs typeface="Times New Roman" pitchFamily="18" charset="0"/>
                <a:hlinkClick r:id="rId5"/>
              </a:rPr>
              <a:t>http</a:t>
            </a:r>
            <a:r>
              <a:rPr lang="ru-RU" sz="2400" dirty="0" smtClean="0">
                <a:latin typeface="Times New Roman" pitchFamily="18" charset="0"/>
                <a:cs typeface="Times New Roman" pitchFamily="18" charset="0"/>
                <a:hlinkClick r:id="rId5"/>
              </a:rPr>
              <a:t>:</a:t>
            </a:r>
            <a:r>
              <a:rPr lang="en-US" sz="2400" dirty="0" smtClean="0">
                <a:latin typeface="Times New Roman" pitchFamily="18" charset="0"/>
                <a:cs typeface="Times New Roman" pitchFamily="18" charset="0"/>
                <a:hlinkClick r:id="rId5"/>
              </a:rPr>
              <a:t>//www.slideshare.net</a:t>
            </a:r>
            <a:endParaRPr lang="en-US" sz="2400" dirty="0" smtClean="0">
              <a:latin typeface="Times New Roman" pitchFamily="18" charset="0"/>
              <a:cs typeface="Times New Roman" pitchFamily="18" charset="0"/>
            </a:endParaRPr>
          </a:p>
          <a:p>
            <a:pPr marL="457200" indent="-457200">
              <a:buAutoNum type="arabicPeriod"/>
            </a:pPr>
            <a:r>
              <a:rPr lang="en-US" sz="2400" dirty="0" smtClean="0">
                <a:latin typeface="Times New Roman" pitchFamily="18" charset="0"/>
                <a:cs typeface="Times New Roman" pitchFamily="18" charset="0"/>
                <a:hlinkClick r:id="rId6"/>
              </a:rPr>
              <a:t>http</a:t>
            </a:r>
            <a:r>
              <a:rPr lang="ru-RU" sz="2400" dirty="0" smtClean="0">
                <a:latin typeface="Times New Roman" pitchFamily="18" charset="0"/>
                <a:cs typeface="Times New Roman" pitchFamily="18" charset="0"/>
                <a:hlinkClick r:id="rId6"/>
              </a:rPr>
              <a:t>:</a:t>
            </a:r>
            <a:r>
              <a:rPr lang="en-US" sz="2400" dirty="0" smtClean="0">
                <a:latin typeface="Times New Roman" pitchFamily="18" charset="0"/>
                <a:cs typeface="Times New Roman" pitchFamily="18" charset="0"/>
                <a:hlinkClick r:id="rId6"/>
              </a:rPr>
              <a:t>//www.nashiosnovi.blogsport.ru</a:t>
            </a:r>
            <a:endParaRPr lang="en-US" sz="2400" dirty="0" smtClean="0">
              <a:latin typeface="Times New Roman" pitchFamily="18" charset="0"/>
              <a:cs typeface="Times New Roman" pitchFamily="18" charset="0"/>
            </a:endParaRPr>
          </a:p>
          <a:p>
            <a:pPr marL="0" indent="0">
              <a:buNone/>
            </a:pPr>
            <a:endParaRPr lang="ru-RU" sz="2400" dirty="0" smtClean="0">
              <a:latin typeface="Times New Roman" pitchFamily="18" charset="0"/>
              <a:cs typeface="Times New Roman" pitchFamily="18" charset="0"/>
            </a:endParaRPr>
          </a:p>
          <a:p>
            <a:pPr>
              <a:buNone/>
            </a:pP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2">
            <a:schemeClr val="accent3">
              <a:shade val="50000"/>
            </a:schemeClr>
          </a:lnRef>
          <a:fillRef idx="1">
            <a:schemeClr val="accent3"/>
          </a:fillRef>
          <a:effectRef idx="0">
            <a:schemeClr val="accent3"/>
          </a:effectRef>
          <a:fontRef idx="minor">
            <a:schemeClr val="lt1"/>
          </a:fontRef>
        </p:style>
        <p:txBody>
          <a:bodyPr/>
          <a:lstStyle/>
          <a:p>
            <a:r>
              <a:rPr lang="ru-RU" i="1" dirty="0" smtClean="0">
                <a:solidFill>
                  <a:schemeClr val="tx1"/>
                </a:solidFill>
                <a:latin typeface="Times New Roman" pitchFamily="18" charset="0"/>
                <a:cs typeface="Times New Roman" pitchFamily="18" charset="0"/>
              </a:rPr>
              <a:t>Что такое чаепитие?</a:t>
            </a:r>
            <a:endParaRPr lang="ru-RU" i="1"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1600200"/>
            <a:ext cx="4114800" cy="4997152"/>
          </a:xfrm>
        </p:spPr>
        <p:txBody>
          <a:bodyPr>
            <a:normAutofit fontScale="92500" lnSpcReduction="10000"/>
          </a:bodyPr>
          <a:lstStyle/>
          <a:p>
            <a:pPr>
              <a:buNone/>
            </a:pPr>
            <a:r>
              <a:rPr lang="ru-RU" sz="2400" dirty="0" smtClean="0">
                <a:latin typeface="Times New Roman" pitchFamily="18" charset="0"/>
                <a:cs typeface="Times New Roman" pitchFamily="18" charset="0"/>
              </a:rPr>
              <a:t>		Россия - чайная страна, и чай пьют у нас много. Но настоящая культура чаепития потеряна. Чай пьют по -  разному: на ходу, убегая на работу или в буфете аэропорта, в ожидании летной погоды. Пьют в поездах - из скучного стакана. Пьют из металлической крышки термоса. Но все это не чаепитие, а привычная часть утренней или вечерней трапезы. Чаепитие - другое. </a:t>
            </a:r>
            <a:endParaRPr lang="ru-RU" sz="2400" dirty="0">
              <a:latin typeface="Times New Roman" pitchFamily="18" charset="0"/>
              <a:cs typeface="Times New Roman" pitchFamily="18" charset="0"/>
            </a:endParaRPr>
          </a:p>
        </p:txBody>
      </p:sp>
      <p:pic>
        <p:nvPicPr>
          <p:cNvPr id="2051" name="Picture 3" descr="C:\Users\User-Se7en\Desktop\орк\картинки\пьют чай.jpg"/>
          <p:cNvPicPr>
            <a:picLocks noChangeAspect="1" noChangeArrowheads="1"/>
          </p:cNvPicPr>
          <p:nvPr/>
        </p:nvPicPr>
        <p:blipFill>
          <a:blip r:embed="rId2" cstate="print"/>
          <a:srcRect/>
          <a:stretch>
            <a:fillRect/>
          </a:stretch>
        </p:blipFill>
        <p:spPr bwMode="auto">
          <a:xfrm>
            <a:off x="4499992" y="2060848"/>
            <a:ext cx="3786828" cy="3600400"/>
          </a:xfrm>
          <a:prstGeom prst="rect">
            <a:avLst/>
          </a:prstGeom>
          <a:noFill/>
          <a:effectLst>
            <a:softEdge rad="12700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600200"/>
            <a:ext cx="4186808" cy="4853136"/>
          </a:xfrm>
        </p:spPr>
        <p:txBody>
          <a:bodyPr>
            <a:normAutofit fontScale="92500" lnSpcReduction="20000"/>
          </a:bodyPr>
          <a:lstStyle/>
          <a:p>
            <a:pPr>
              <a:buNone/>
            </a:pPr>
            <a:r>
              <a:rPr lang="ru-RU" sz="2400" dirty="0" smtClean="0">
                <a:latin typeface="Times New Roman" pitchFamily="18" charset="0"/>
                <a:cs typeface="Times New Roman" pitchFamily="18" charset="0"/>
              </a:rPr>
              <a:t>		</a:t>
            </a:r>
            <a:r>
              <a:rPr lang="ru-RU" sz="2600" dirty="0" smtClean="0">
                <a:latin typeface="Times New Roman" pitchFamily="18" charset="0"/>
                <a:cs typeface="Times New Roman" pitchFamily="18" charset="0"/>
              </a:rPr>
              <a:t>Чаепитие - дружеская беседа за столом, старинный домашний обычай, ритуал, добрая традиция многих народов. Для настоящего чаепития не годятся граненые стакан, щербатая кружка. Нужен сервиз, настоящий чайный сервиз, пусть недорогой, но обязательно с росписью. Если Вас пригласили на чаепитие, значит Вас пригласили на дружескую беседу.</a:t>
            </a:r>
          </a:p>
          <a:p>
            <a:endParaRPr lang="ru-RU" dirty="0"/>
          </a:p>
        </p:txBody>
      </p:sp>
      <p:sp>
        <p:nvSpPr>
          <p:cNvPr id="4" name="Заголовок 1"/>
          <p:cNvSpPr>
            <a:spLocks noGrp="1"/>
          </p:cNvSpPr>
          <p:nvPr>
            <p:ph type="title"/>
          </p:nvPr>
        </p:nvSpPr>
        <p:spPr/>
        <p:style>
          <a:lnRef idx="2">
            <a:schemeClr val="accent3">
              <a:shade val="50000"/>
            </a:schemeClr>
          </a:lnRef>
          <a:fillRef idx="1">
            <a:schemeClr val="accent3"/>
          </a:fillRef>
          <a:effectRef idx="0">
            <a:schemeClr val="accent3"/>
          </a:effectRef>
          <a:fontRef idx="minor">
            <a:schemeClr val="lt1"/>
          </a:fontRef>
        </p:style>
        <p:txBody>
          <a:bodyPr/>
          <a:lstStyle/>
          <a:p>
            <a:r>
              <a:rPr lang="ru-RU" i="1" dirty="0" smtClean="0">
                <a:solidFill>
                  <a:schemeClr val="tx1"/>
                </a:solidFill>
                <a:latin typeface="Times New Roman" pitchFamily="18" charset="0"/>
                <a:cs typeface="Times New Roman" pitchFamily="18" charset="0"/>
              </a:rPr>
              <a:t>Чаепитие – дружеская беседа</a:t>
            </a:r>
            <a:endParaRPr lang="ru-RU" i="1" dirty="0">
              <a:solidFill>
                <a:schemeClr val="tx1"/>
              </a:solidFill>
              <a:latin typeface="Times New Roman" pitchFamily="18" charset="0"/>
              <a:cs typeface="Times New Roman" pitchFamily="18" charset="0"/>
            </a:endParaRPr>
          </a:p>
        </p:txBody>
      </p:sp>
      <p:pic>
        <p:nvPicPr>
          <p:cNvPr id="6" name="Picture 2" descr="D:\чай\Русский быт.jpeg"/>
          <p:cNvPicPr>
            <a:picLocks noChangeAspect="1" noChangeArrowheads="1"/>
          </p:cNvPicPr>
          <p:nvPr/>
        </p:nvPicPr>
        <p:blipFill>
          <a:blip r:embed="rId2" cstate="print"/>
          <a:srcRect/>
          <a:stretch>
            <a:fillRect/>
          </a:stretch>
        </p:blipFill>
        <p:spPr>
          <a:xfrm>
            <a:off x="5004048" y="2348880"/>
            <a:ext cx="3724155" cy="2929508"/>
          </a:xfrm>
          <a:prstGeom prst="rect">
            <a:avLst/>
          </a:prstGeom>
          <a:noFill/>
          <a:effectLst>
            <a:softEdge rad="12700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ru-RU" i="1" dirty="0" smtClean="0">
                <a:solidFill>
                  <a:schemeClr val="tx1"/>
                </a:solidFill>
                <a:latin typeface="Times New Roman" pitchFamily="18" charset="0"/>
                <a:cs typeface="Times New Roman" pitchFamily="18" charset="0"/>
              </a:rPr>
              <a:t>Чайная церемония</a:t>
            </a:r>
            <a:endParaRPr lang="ru-RU" i="1"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1600200"/>
            <a:ext cx="5626968" cy="4853136"/>
          </a:xfrm>
        </p:spPr>
        <p:txBody>
          <a:bodyPr>
            <a:normAutofit lnSpcReduction="10000"/>
          </a:bodyPr>
          <a:lstStyle/>
          <a:p>
            <a:pPr>
              <a:buNone/>
            </a:pPr>
            <a:r>
              <a:rPr lang="ru-RU" sz="2400" dirty="0" smtClean="0">
                <a:latin typeface="Times New Roman" pitchFamily="18" charset="0"/>
                <a:cs typeface="Times New Roman" pitchFamily="18" charset="0"/>
              </a:rPr>
              <a:t>Чайная церемония – это обряд, зародившийся в Китае еще до нашей эры. В давние времена чай в Китае ценился очень высоко. Императоры дарили чай своим вельможам за особые услуги. Во дворце этот ароматный напиток пили во время торжественных церемоний. Поэты воспевали чай в стихах. </a:t>
            </a:r>
          </a:p>
          <a:p>
            <a:pPr>
              <a:buNone/>
            </a:pPr>
            <a:r>
              <a:rPr lang="ru-RU" sz="2400" dirty="0" smtClean="0">
                <a:latin typeface="Times New Roman" pitchFamily="18" charset="0"/>
                <a:cs typeface="Times New Roman" pitchFamily="18" charset="0"/>
              </a:rPr>
              <a:t>В настоящее время в чистом виде сохранился только в Японии, где есть специальные чайные домики для чаепития и живут знатоки древних обычаев.</a:t>
            </a:r>
            <a:endParaRPr lang="ru-RU" sz="2400" dirty="0">
              <a:latin typeface="Times New Roman" pitchFamily="18" charset="0"/>
              <a:cs typeface="Times New Roman" pitchFamily="18" charset="0"/>
            </a:endParaRPr>
          </a:p>
        </p:txBody>
      </p:sp>
      <p:pic>
        <p:nvPicPr>
          <p:cNvPr id="4" name="Picture 5" descr="640"/>
          <p:cNvPicPr>
            <a:picLocks noChangeAspect="1" noChangeArrowheads="1"/>
          </p:cNvPicPr>
          <p:nvPr/>
        </p:nvPicPr>
        <p:blipFill>
          <a:blip r:embed="rId2" cstate="print"/>
          <a:srcRect/>
          <a:stretch>
            <a:fillRect/>
          </a:stretch>
        </p:blipFill>
        <p:spPr bwMode="auto">
          <a:xfrm>
            <a:off x="5857271" y="2348880"/>
            <a:ext cx="3286729" cy="2564904"/>
          </a:xfrm>
          <a:prstGeom prst="rect">
            <a:avLst/>
          </a:prstGeom>
          <a:noFill/>
          <a:effectLst>
            <a:softEdge rad="127000"/>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2">
            <a:schemeClr val="accent3">
              <a:shade val="50000"/>
            </a:schemeClr>
          </a:lnRef>
          <a:fillRef idx="1">
            <a:schemeClr val="accent3"/>
          </a:fillRef>
          <a:effectRef idx="0">
            <a:schemeClr val="accent3"/>
          </a:effectRef>
          <a:fontRef idx="minor">
            <a:schemeClr val="lt1"/>
          </a:fontRef>
        </p:style>
        <p:txBody>
          <a:bodyPr/>
          <a:lstStyle/>
          <a:p>
            <a:r>
              <a:rPr lang="ru-RU" i="1" dirty="0" smtClean="0">
                <a:solidFill>
                  <a:schemeClr val="tx1"/>
                </a:solidFill>
                <a:latin typeface="Times New Roman" pitchFamily="18" charset="0"/>
                <a:cs typeface="Times New Roman" pitchFamily="18" charset="0"/>
              </a:rPr>
              <a:t>История происхождения</a:t>
            </a:r>
            <a:endParaRPr lang="ru-RU" i="1"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a:xfrm>
            <a:off x="3563888" y="4221088"/>
            <a:ext cx="5400600" cy="1296144"/>
          </a:xfrm>
        </p:spPr>
        <p:txBody>
          <a:bodyPr>
            <a:normAutofit/>
          </a:bodyPr>
          <a:lstStyle/>
          <a:p>
            <a:pPr>
              <a:buNone/>
            </a:pPr>
            <a:r>
              <a:rPr lang="ru-RU" sz="2400" dirty="0" smtClean="0">
                <a:latin typeface="Times New Roman" pitchFamily="18" charset="0"/>
                <a:cs typeface="Times New Roman" pitchFamily="18" charset="0"/>
              </a:rPr>
              <a:t>     	В Россию чай был впервые завезен в 1638 году для царя Михаила Фёдоровича Романова. </a:t>
            </a:r>
          </a:p>
          <a:p>
            <a:endParaRPr lang="ru-RU" dirty="0"/>
          </a:p>
        </p:txBody>
      </p:sp>
      <p:pic>
        <p:nvPicPr>
          <p:cNvPr id="4" name="Содержимое 3" descr="царь.bmp"/>
          <p:cNvPicPr>
            <a:picLocks noChangeAspect="1"/>
          </p:cNvPicPr>
          <p:nvPr/>
        </p:nvPicPr>
        <p:blipFill>
          <a:blip r:embed="rId2" cstate="print"/>
          <a:stretch>
            <a:fillRect/>
          </a:stretch>
        </p:blipFill>
        <p:spPr>
          <a:xfrm>
            <a:off x="0" y="1556792"/>
            <a:ext cx="3567813" cy="3970630"/>
          </a:xfrm>
          <a:prstGeom prst="ellipse">
            <a:avLst/>
          </a:prstGeom>
          <a:ln>
            <a:solidFill>
              <a:srgbClr val="C00000"/>
            </a:solidFill>
          </a:ln>
          <a:effectLst>
            <a:softEdge rad="127000"/>
          </a:effectLst>
        </p:spPr>
      </p:pic>
      <p:sp>
        <p:nvSpPr>
          <p:cNvPr id="5" name="Прямоугольник 4"/>
          <p:cNvSpPr/>
          <p:nvPr/>
        </p:nvSpPr>
        <p:spPr>
          <a:xfrm>
            <a:off x="3635896" y="1412776"/>
            <a:ext cx="4968552" cy="2308324"/>
          </a:xfrm>
          <a:prstGeom prst="rect">
            <a:avLst/>
          </a:prstGeom>
        </p:spPr>
        <p:txBody>
          <a:bodyPr wrap="square">
            <a:spAutoFit/>
          </a:bodyPr>
          <a:lstStyle/>
          <a:p>
            <a:r>
              <a:rPr lang="ru-RU" sz="2400" dirty="0" smtClean="0">
                <a:effectLst>
                  <a:outerShdw blurRad="38100" dist="38100" dir="2700000" algn="tl">
                    <a:srgbClr val="000000"/>
                  </a:outerShdw>
                </a:effectLst>
                <a:latin typeface="Times New Roman" pitchFamily="18" charset="0"/>
                <a:cs typeface="Times New Roman" pitchFamily="18" charset="0"/>
              </a:rPr>
              <a:t>	Первыми стали употреблять настой листьев пастухи на юге Китая, обратив внимание на животных, которые щиплют листочки с кустов и делаются бодрее.</a:t>
            </a: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323528" y="476673"/>
          <a:ext cx="8496944" cy="31683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4" name="Picture 2" descr="C:\Users\User-Se7en\Desktop\орк\картинки\белый.jpg"/>
          <p:cNvPicPr>
            <a:picLocks noChangeAspect="1" noChangeArrowheads="1"/>
          </p:cNvPicPr>
          <p:nvPr/>
        </p:nvPicPr>
        <p:blipFill>
          <a:blip r:embed="rId7" cstate="print"/>
          <a:srcRect/>
          <a:stretch>
            <a:fillRect/>
          </a:stretch>
        </p:blipFill>
        <p:spPr bwMode="auto">
          <a:xfrm>
            <a:off x="5508104" y="3356992"/>
            <a:ext cx="1544960" cy="1158720"/>
          </a:xfrm>
          <a:prstGeom prst="rect">
            <a:avLst/>
          </a:prstGeom>
          <a:noFill/>
        </p:spPr>
      </p:pic>
      <p:pic>
        <p:nvPicPr>
          <p:cNvPr id="3075" name="Picture 3" descr="C:\Users\User-Se7en\Desktop\орк\картинки\жёлтый.jpg"/>
          <p:cNvPicPr>
            <a:picLocks noChangeAspect="1" noChangeArrowheads="1"/>
          </p:cNvPicPr>
          <p:nvPr/>
        </p:nvPicPr>
        <p:blipFill>
          <a:blip r:embed="rId8" cstate="print"/>
          <a:srcRect/>
          <a:stretch>
            <a:fillRect/>
          </a:stretch>
        </p:blipFill>
        <p:spPr bwMode="auto">
          <a:xfrm>
            <a:off x="7236296" y="3140968"/>
            <a:ext cx="1705337" cy="1716782"/>
          </a:xfrm>
          <a:prstGeom prst="rect">
            <a:avLst/>
          </a:prstGeom>
          <a:noFill/>
        </p:spPr>
      </p:pic>
      <p:pic>
        <p:nvPicPr>
          <p:cNvPr id="3076" name="Picture 4" descr="C:\Users\User-Se7en\Desktop\орк\картинки\зелёный.jpg"/>
          <p:cNvPicPr>
            <a:picLocks noChangeAspect="1" noChangeArrowheads="1"/>
          </p:cNvPicPr>
          <p:nvPr/>
        </p:nvPicPr>
        <p:blipFill>
          <a:blip r:embed="rId9" cstate="print"/>
          <a:srcRect/>
          <a:stretch>
            <a:fillRect/>
          </a:stretch>
        </p:blipFill>
        <p:spPr bwMode="auto">
          <a:xfrm>
            <a:off x="1907704" y="3212976"/>
            <a:ext cx="1800200" cy="1350150"/>
          </a:xfrm>
          <a:prstGeom prst="rect">
            <a:avLst/>
          </a:prstGeom>
          <a:noFill/>
        </p:spPr>
      </p:pic>
      <p:pic>
        <p:nvPicPr>
          <p:cNvPr id="3077" name="Picture 5" descr="C:\Users\User-Se7en\Desktop\орк\картинки\красный.jpg"/>
          <p:cNvPicPr>
            <a:picLocks noChangeAspect="1" noChangeArrowheads="1"/>
          </p:cNvPicPr>
          <p:nvPr/>
        </p:nvPicPr>
        <p:blipFill>
          <a:blip r:embed="rId10" cstate="print"/>
          <a:srcRect/>
          <a:stretch>
            <a:fillRect/>
          </a:stretch>
        </p:blipFill>
        <p:spPr bwMode="auto">
          <a:xfrm>
            <a:off x="3851920" y="3356992"/>
            <a:ext cx="1428750" cy="1428750"/>
          </a:xfrm>
          <a:prstGeom prst="rect">
            <a:avLst/>
          </a:prstGeom>
          <a:noFill/>
        </p:spPr>
      </p:pic>
      <p:pic>
        <p:nvPicPr>
          <p:cNvPr id="3078" name="Picture 6" descr="C:\Users\User-Se7en\Desktop\орк\картинки\чёкный.jpg"/>
          <p:cNvPicPr>
            <a:picLocks noChangeAspect="1" noChangeArrowheads="1"/>
          </p:cNvPicPr>
          <p:nvPr/>
        </p:nvPicPr>
        <p:blipFill>
          <a:blip r:embed="rId11" cstate="print"/>
          <a:srcRect/>
          <a:stretch>
            <a:fillRect/>
          </a:stretch>
        </p:blipFill>
        <p:spPr bwMode="auto">
          <a:xfrm>
            <a:off x="234405" y="3212976"/>
            <a:ext cx="1512168" cy="1008112"/>
          </a:xfrm>
          <a:prstGeom prst="rect">
            <a:avLst/>
          </a:prstGeom>
          <a:noFill/>
        </p:spPr>
      </p:pic>
      <p:sp>
        <p:nvSpPr>
          <p:cNvPr id="10" name="Rectangle 1"/>
          <p:cNvSpPr>
            <a:spLocks noChangeArrowheads="1"/>
          </p:cNvSpPr>
          <p:nvPr/>
        </p:nvSpPr>
        <p:spPr bwMode="auto">
          <a:xfrm>
            <a:off x="0" y="6027003"/>
            <a:ext cx="9144000" cy="830997"/>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"Свежий чай подобен бальзаму. Чай, простоявший ночь, подобен змее".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2">
            <a:schemeClr val="accent3">
              <a:shade val="50000"/>
            </a:schemeClr>
          </a:lnRef>
          <a:fillRef idx="1">
            <a:schemeClr val="accent3"/>
          </a:fillRef>
          <a:effectRef idx="0">
            <a:schemeClr val="accent3"/>
          </a:effectRef>
          <a:fontRef idx="minor">
            <a:schemeClr val="lt1"/>
          </a:fontRef>
        </p:style>
        <p:txBody>
          <a:bodyPr>
            <a:normAutofit/>
          </a:bodyPr>
          <a:lstStyle/>
          <a:p>
            <a:r>
              <a:rPr lang="ru-RU" sz="4000" i="1" dirty="0" smtClean="0">
                <a:solidFill>
                  <a:schemeClr val="tx1"/>
                </a:solidFill>
                <a:latin typeface="Times New Roman" pitchFamily="18" charset="0"/>
                <a:cs typeface="Times New Roman" pitchFamily="18" charset="0"/>
              </a:rPr>
              <a:t>Напитки наших предков</a:t>
            </a:r>
            <a:r>
              <a:rPr lang="ru-RU" sz="2400" dirty="0" smtClean="0">
                <a:solidFill>
                  <a:schemeClr val="tx1"/>
                </a:solidFill>
                <a:latin typeface="Times New Roman" pitchFamily="18" charset="0"/>
                <a:cs typeface="Times New Roman" pitchFamily="18" charset="0"/>
              </a:rPr>
              <a:t/>
            </a:r>
            <a:br>
              <a:rPr lang="ru-RU" sz="2400" dirty="0" smtClean="0">
                <a:solidFill>
                  <a:schemeClr val="tx1"/>
                </a:solidFill>
                <a:latin typeface="Times New Roman" pitchFamily="18" charset="0"/>
                <a:cs typeface="Times New Roman" pitchFamily="18" charset="0"/>
              </a:rPr>
            </a:br>
            <a:endParaRPr lang="ru-RU" sz="2400"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1600200"/>
            <a:ext cx="4474840" cy="4525963"/>
          </a:xfrm>
        </p:spPr>
        <p:txBody>
          <a:bodyPr>
            <a:normAutofit lnSpcReduction="10000"/>
          </a:bodyPr>
          <a:lstStyle/>
          <a:p>
            <a:pPr>
              <a:buNone/>
            </a:pPr>
            <a:r>
              <a:rPr lang="ru-RU" sz="2400" dirty="0" smtClean="0">
                <a:latin typeface="Times New Roman" pitchFamily="18" charset="0"/>
                <a:cs typeface="Times New Roman" pitchFamily="18" charset="0"/>
              </a:rPr>
              <a:t>    	До появления чая люди пили</a:t>
            </a:r>
            <a:r>
              <a:rPr lang="ru-RU" sz="24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квас, молоко, сбитень…</a:t>
            </a:r>
          </a:p>
          <a:p>
            <a:pPr>
              <a:buNone/>
            </a:pPr>
            <a:r>
              <a:rPr lang="ru-RU" sz="2400" dirty="0" smtClean="0">
                <a:latin typeface="Times New Roman" pitchFamily="18" charset="0"/>
                <a:cs typeface="Times New Roman" pitchFamily="18" charset="0"/>
              </a:rPr>
              <a:t>     А ещё с удовольствием наши предки утоляли жажду лесными напитками, приготовленные из различных ягод и трав: шиповника, земляники, малины, ежевики, морошки, липы, зверобоя и других растений. В них было очень много витаминов.</a:t>
            </a:r>
          </a:p>
          <a:p>
            <a:endParaRPr lang="ru-RU" dirty="0"/>
          </a:p>
        </p:txBody>
      </p:sp>
      <p:pic>
        <p:nvPicPr>
          <p:cNvPr id="4" name="Picture 7" descr="D:\чай\картинки чай\шиповник.jpg"/>
          <p:cNvPicPr>
            <a:picLocks noChangeAspect="1" noChangeArrowheads="1"/>
          </p:cNvPicPr>
          <p:nvPr/>
        </p:nvPicPr>
        <p:blipFill>
          <a:blip r:embed="rId2" cstate="print"/>
          <a:srcRect/>
          <a:stretch>
            <a:fillRect/>
          </a:stretch>
        </p:blipFill>
        <p:spPr bwMode="auto">
          <a:xfrm>
            <a:off x="6948264" y="1556792"/>
            <a:ext cx="1771650" cy="2117725"/>
          </a:xfrm>
          <a:prstGeom prst="rect">
            <a:avLst/>
          </a:prstGeom>
          <a:noFill/>
          <a:ln w="9525">
            <a:noFill/>
            <a:miter lim="800000"/>
            <a:headEnd/>
            <a:tailEnd/>
          </a:ln>
          <a:effectLst>
            <a:softEdge rad="127000"/>
          </a:effectLst>
        </p:spPr>
      </p:pic>
      <p:pic>
        <p:nvPicPr>
          <p:cNvPr id="5" name="Picture 2" descr="D:\чай\картинки чай\малина.jpg"/>
          <p:cNvPicPr>
            <a:picLocks noChangeAspect="1" noChangeArrowheads="1"/>
          </p:cNvPicPr>
          <p:nvPr/>
        </p:nvPicPr>
        <p:blipFill>
          <a:blip r:embed="rId3" cstate="print"/>
          <a:srcRect/>
          <a:stretch>
            <a:fillRect/>
          </a:stretch>
        </p:blipFill>
        <p:spPr>
          <a:xfrm>
            <a:off x="5436096" y="3933056"/>
            <a:ext cx="2554288" cy="1857375"/>
          </a:xfrm>
          <a:prstGeom prst="rect">
            <a:avLst/>
          </a:prstGeom>
          <a:noFill/>
          <a:effectLst>
            <a:softEdge rad="127000"/>
          </a:effectLst>
        </p:spPr>
      </p:pic>
      <p:pic>
        <p:nvPicPr>
          <p:cNvPr id="6" name="Picture 5" descr="D:\чай\картинки чай\липа.jpg"/>
          <p:cNvPicPr>
            <a:picLocks noChangeAspect="1" noChangeArrowheads="1"/>
          </p:cNvPicPr>
          <p:nvPr/>
        </p:nvPicPr>
        <p:blipFill>
          <a:blip r:embed="rId4" cstate="print"/>
          <a:srcRect/>
          <a:stretch>
            <a:fillRect/>
          </a:stretch>
        </p:blipFill>
        <p:spPr bwMode="auto">
          <a:xfrm>
            <a:off x="4932040" y="1628800"/>
            <a:ext cx="1913040" cy="2088232"/>
          </a:xfrm>
          <a:prstGeom prst="rect">
            <a:avLst/>
          </a:prstGeom>
          <a:noFill/>
          <a:ln w="9525">
            <a:noFill/>
            <a:miter lim="800000"/>
            <a:headEnd/>
            <a:tailEnd/>
          </a:ln>
          <a:effectLst>
            <a:softEdge rad="12700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412776"/>
          </a:xfrm>
        </p:spPr>
        <p:style>
          <a:lnRef idx="2">
            <a:schemeClr val="accent3">
              <a:shade val="50000"/>
            </a:schemeClr>
          </a:lnRef>
          <a:fillRef idx="1">
            <a:schemeClr val="accent3"/>
          </a:fillRef>
          <a:effectRef idx="0">
            <a:schemeClr val="accent3"/>
          </a:effectRef>
          <a:fontRef idx="minor">
            <a:schemeClr val="lt1"/>
          </a:fontRef>
        </p:style>
        <p:txBody>
          <a:bodyPr>
            <a:normAutofit/>
          </a:bodyPr>
          <a:lstStyle/>
          <a:p>
            <a:r>
              <a:rPr lang="ru-RU" dirty="0" smtClean="0"/>
              <a:t/>
            </a:r>
            <a:br>
              <a:rPr lang="ru-RU" dirty="0" smtClean="0"/>
            </a:br>
            <a:r>
              <a:rPr lang="ru-RU" sz="3100" i="1" dirty="0" smtClean="0">
                <a:solidFill>
                  <a:schemeClr val="tx1"/>
                </a:solidFill>
                <a:latin typeface="Times New Roman" pitchFamily="18" charset="0"/>
                <a:cs typeface="Times New Roman" pitchFamily="18" charset="0"/>
              </a:rPr>
              <a:t>Как приготовить вкусный и ароматный чай</a:t>
            </a:r>
            <a:endParaRPr lang="ru-RU" sz="3100" i="1" dirty="0">
              <a:solidFill>
                <a:schemeClr val="tx1"/>
              </a:solidFill>
              <a:latin typeface="Times New Roman" pitchFamily="18" charset="0"/>
              <a:cs typeface="Times New Roman" pitchFamily="18" charset="0"/>
            </a:endParaRPr>
          </a:p>
        </p:txBody>
      </p:sp>
      <p:sp>
        <p:nvSpPr>
          <p:cNvPr id="6" name="Содержимое 5"/>
          <p:cNvSpPr>
            <a:spLocks noGrp="1" noChangeArrowheads="1"/>
          </p:cNvSpPr>
          <p:nvPr>
            <p:ph idx="1"/>
          </p:nvPr>
        </p:nvSpPr>
        <p:spPr bwMode="auto">
          <a:xfrm>
            <a:off x="457200" y="1600200"/>
            <a:ext cx="8229600" cy="5127558"/>
          </a:xfrm>
          <a:prstGeom prst="rect">
            <a:avLst/>
          </a:prstGeom>
          <a:noFill/>
          <a:ln w="9525">
            <a:noFill/>
            <a:miter lim="800000"/>
            <a:headEnd/>
            <a:tailEnd/>
          </a:ln>
        </p:spPr>
        <p:txBody>
          <a:bodyPr>
            <a:spAutoFit/>
          </a:bodyPr>
          <a:lstStyle/>
          <a:p>
            <a:r>
              <a:rPr lang="ru-RU" sz="2400" b="1" dirty="0">
                <a:latin typeface="Times New Roman" pitchFamily="18" charset="0"/>
                <a:cs typeface="Times New Roman" pitchFamily="18" charset="0"/>
              </a:rPr>
              <a:t>1.Приготовьте </a:t>
            </a:r>
            <a:r>
              <a:rPr lang="ru-RU" sz="2400" b="1" dirty="0" smtClean="0">
                <a:latin typeface="Times New Roman" pitchFamily="18" charset="0"/>
                <a:cs typeface="Times New Roman" pitchFamily="18" charset="0"/>
              </a:rPr>
              <a:t>фарфоровую посуду </a:t>
            </a:r>
            <a:r>
              <a:rPr lang="ru-RU" sz="2400" b="1" dirty="0">
                <a:latin typeface="Times New Roman" pitchFamily="18" charset="0"/>
                <a:cs typeface="Times New Roman" pitchFamily="18" charset="0"/>
              </a:rPr>
              <a:t>для заварки чая.</a:t>
            </a:r>
          </a:p>
          <a:p>
            <a:r>
              <a:rPr lang="ru-RU" sz="2400" b="1" dirty="0">
                <a:latin typeface="Times New Roman" pitchFamily="18" charset="0"/>
                <a:cs typeface="Times New Roman" pitchFamily="18" charset="0"/>
              </a:rPr>
              <a:t>2.Вскипятите воду.</a:t>
            </a:r>
          </a:p>
          <a:p>
            <a:r>
              <a:rPr lang="ru-RU" sz="2400" b="1" dirty="0">
                <a:latin typeface="Times New Roman" pitchFamily="18" charset="0"/>
                <a:cs typeface="Times New Roman" pitchFamily="18" charset="0"/>
              </a:rPr>
              <a:t>3.Ополосните чайник кипятком.</a:t>
            </a:r>
          </a:p>
          <a:p>
            <a:r>
              <a:rPr lang="ru-RU" sz="2400" b="1" dirty="0">
                <a:latin typeface="Times New Roman" pitchFamily="18" charset="0"/>
                <a:cs typeface="Times New Roman" pitchFamily="18" charset="0"/>
              </a:rPr>
              <a:t>4.Положите в чайник столько ложек сухого чая, сколько входит чашек воды + 1 чайную ложку.</a:t>
            </a:r>
          </a:p>
          <a:p>
            <a:r>
              <a:rPr lang="ru-RU" sz="2400" b="1" dirty="0">
                <a:latin typeface="Times New Roman" pitchFamily="18" charset="0"/>
                <a:cs typeface="Times New Roman" pitchFamily="18" charset="0"/>
              </a:rPr>
              <a:t>5.Дайте чаю разбухнуть.</a:t>
            </a:r>
          </a:p>
          <a:p>
            <a:r>
              <a:rPr lang="ru-RU" sz="2400" b="1" dirty="0">
                <a:latin typeface="Times New Roman" pitchFamily="18" charset="0"/>
                <a:cs typeface="Times New Roman" pitchFamily="18" charset="0"/>
              </a:rPr>
              <a:t>6.Заполните чайник горячей водой на ½, закройте крышкой, накройте чайник салфеткой.</a:t>
            </a:r>
          </a:p>
          <a:p>
            <a:r>
              <a:rPr lang="ru-RU" sz="2400" b="1" dirty="0">
                <a:latin typeface="Times New Roman" pitchFamily="18" charset="0"/>
                <a:cs typeface="Times New Roman" pitchFamily="18" charset="0"/>
              </a:rPr>
              <a:t>7.Настаивать чай в течение 3 – 5 мин.</a:t>
            </a:r>
          </a:p>
          <a:p>
            <a:r>
              <a:rPr lang="ru-RU" sz="2400" b="1" dirty="0">
                <a:latin typeface="Times New Roman" pitchFamily="18" charset="0"/>
                <a:cs typeface="Times New Roman" pitchFamily="18" charset="0"/>
              </a:rPr>
              <a:t>8.В середине процесса настаивания добавить в чайник воды доверху. </a:t>
            </a:r>
          </a:p>
          <a:p>
            <a:r>
              <a:rPr lang="ru-RU" sz="2400" b="1" dirty="0">
                <a:latin typeface="Times New Roman" pitchFamily="18" charset="0"/>
                <a:cs typeface="Times New Roman" pitchFamily="18" charset="0"/>
              </a:rPr>
              <a:t>9.Разлейте чай.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p:nvPr>
        </p:nvSpPr>
        <p:spPr>
          <a:xfrm>
            <a:off x="0" y="1340768"/>
            <a:ext cx="4978896" cy="1858218"/>
          </a:xfrm>
        </p:spPr>
        <p:txBody>
          <a:bodyPr>
            <a:normAutofit/>
          </a:bodyPr>
          <a:lstStyle/>
          <a:p>
            <a:pPr>
              <a:buNone/>
            </a:pPr>
            <a:r>
              <a:rPr lang="ru-RU" sz="2400" dirty="0" smtClean="0">
                <a:latin typeface="Times New Roman" pitchFamily="18" charset="0"/>
                <a:cs typeface="Times New Roman" pitchFamily="18" charset="0"/>
              </a:rPr>
              <a:t>    Сверху – дыра, снизу – дыра,</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А посередине – огонь да вода.</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Никогда не ест, а только пьёт,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А как зашумит – всех приманит. </a:t>
            </a:r>
            <a:endParaRPr lang="ru-RU" sz="2400" dirty="0">
              <a:latin typeface="Times New Roman" pitchFamily="18" charset="0"/>
              <a:cs typeface="Times New Roman" pitchFamily="18" charset="0"/>
            </a:endParaRPr>
          </a:p>
        </p:txBody>
      </p:sp>
      <p:sp>
        <p:nvSpPr>
          <p:cNvPr id="3" name="Прямоугольник 2"/>
          <p:cNvSpPr/>
          <p:nvPr/>
        </p:nvSpPr>
        <p:spPr>
          <a:xfrm>
            <a:off x="0" y="0"/>
            <a:ext cx="9144000" cy="73866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ru-RU" sz="2400" b="1" i="1" dirty="0" smtClean="0">
                <a:solidFill>
                  <a:schemeClr val="tx1"/>
                </a:solidFill>
                <a:latin typeface="Times New Roman" pitchFamily="18" charset="0"/>
                <a:cs typeface="Times New Roman" pitchFamily="18" charset="0"/>
              </a:rPr>
              <a:t>Атрибут</a:t>
            </a:r>
            <a:r>
              <a:rPr lang="ru-RU" sz="2400" b="1" dirty="0" smtClean="0">
                <a:solidFill>
                  <a:schemeClr val="tx1"/>
                </a:solidFill>
                <a:latin typeface="Times New Roman" pitchFamily="18" charset="0"/>
                <a:cs typeface="Times New Roman" pitchFamily="18" charset="0"/>
              </a:rPr>
              <a:t> </a:t>
            </a:r>
            <a:r>
              <a:rPr lang="ru-RU" sz="2400" b="1" i="1" dirty="0" smtClean="0">
                <a:solidFill>
                  <a:schemeClr val="tx1"/>
                </a:solidFill>
                <a:latin typeface="Times New Roman" pitchFamily="18" charset="0"/>
                <a:cs typeface="Times New Roman" pitchFamily="18" charset="0"/>
              </a:rPr>
              <a:t>русского</a:t>
            </a:r>
            <a:r>
              <a:rPr lang="ru-RU" sz="2400" b="1" dirty="0" smtClean="0">
                <a:solidFill>
                  <a:schemeClr val="tx1"/>
                </a:solidFill>
                <a:latin typeface="Times New Roman" pitchFamily="18" charset="0"/>
                <a:cs typeface="Times New Roman" pitchFamily="18" charset="0"/>
              </a:rPr>
              <a:t> </a:t>
            </a:r>
            <a:r>
              <a:rPr lang="ru-RU" sz="2400" b="1" i="1" dirty="0" smtClean="0">
                <a:solidFill>
                  <a:schemeClr val="tx1"/>
                </a:solidFill>
                <a:latin typeface="Times New Roman" pitchFamily="18" charset="0"/>
                <a:cs typeface="Times New Roman" pitchFamily="18" charset="0"/>
              </a:rPr>
              <a:t>чаепития</a:t>
            </a:r>
            <a:r>
              <a:rPr lang="ru-RU" sz="2400" b="1" dirty="0" smtClean="0">
                <a:solidFill>
                  <a:schemeClr val="tx1"/>
                </a:solidFill>
                <a:latin typeface="Times New Roman" pitchFamily="18" charset="0"/>
                <a:cs typeface="Times New Roman" pitchFamily="18" charset="0"/>
              </a:rPr>
              <a:t> </a:t>
            </a:r>
          </a:p>
          <a:p>
            <a:r>
              <a:rPr lang="ru-RU" dirty="0" smtClean="0"/>
              <a:t> </a:t>
            </a:r>
            <a:endParaRPr lang="ru-RU" dirty="0"/>
          </a:p>
        </p:txBody>
      </p:sp>
      <p:pic>
        <p:nvPicPr>
          <p:cNvPr id="26626" name="Picture 2" descr="C:\Users\User-Se7en\Desktop\орк\2.jpg"/>
          <p:cNvPicPr>
            <a:picLocks noChangeAspect="1" noChangeArrowheads="1"/>
          </p:cNvPicPr>
          <p:nvPr/>
        </p:nvPicPr>
        <p:blipFill>
          <a:blip r:embed="rId2" cstate="print"/>
          <a:srcRect/>
          <a:stretch>
            <a:fillRect/>
          </a:stretch>
        </p:blipFill>
        <p:spPr bwMode="auto">
          <a:xfrm>
            <a:off x="4788024" y="1124744"/>
            <a:ext cx="2084437" cy="2766952"/>
          </a:xfrm>
          <a:prstGeom prst="rect">
            <a:avLst/>
          </a:prstGeom>
          <a:noFill/>
          <a:effectLst>
            <a:softEdge rad="127000"/>
          </a:effectLst>
        </p:spPr>
      </p:pic>
      <p:pic>
        <p:nvPicPr>
          <p:cNvPr id="26627" name="Picture 3" descr="C:\Users\User-Se7en\Desktop\орк\с.jpg"/>
          <p:cNvPicPr>
            <a:picLocks noChangeAspect="1" noChangeArrowheads="1"/>
          </p:cNvPicPr>
          <p:nvPr/>
        </p:nvPicPr>
        <p:blipFill>
          <a:blip r:embed="rId3" cstate="print"/>
          <a:srcRect/>
          <a:stretch>
            <a:fillRect/>
          </a:stretch>
        </p:blipFill>
        <p:spPr bwMode="auto">
          <a:xfrm>
            <a:off x="539552" y="3212976"/>
            <a:ext cx="2504058" cy="3269005"/>
          </a:xfrm>
          <a:prstGeom prst="rect">
            <a:avLst/>
          </a:prstGeom>
          <a:noFill/>
          <a:effectLst>
            <a:softEdge rad="127000"/>
          </a:effectLst>
        </p:spPr>
      </p:pic>
      <p:pic>
        <p:nvPicPr>
          <p:cNvPr id="26628" name="Picture 4" descr="C:\Users\User-Se7en\Desktop\орк\са.jpg"/>
          <p:cNvPicPr>
            <a:picLocks noChangeAspect="1" noChangeArrowheads="1"/>
          </p:cNvPicPr>
          <p:nvPr/>
        </p:nvPicPr>
        <p:blipFill>
          <a:blip r:embed="rId4" cstate="print"/>
          <a:srcRect/>
          <a:stretch>
            <a:fillRect/>
          </a:stretch>
        </p:blipFill>
        <p:spPr bwMode="auto">
          <a:xfrm>
            <a:off x="3707904" y="4139505"/>
            <a:ext cx="1656184" cy="1582341"/>
          </a:xfrm>
          <a:prstGeom prst="rect">
            <a:avLst/>
          </a:prstGeom>
          <a:noFill/>
          <a:effectLst>
            <a:softEdge rad="127000"/>
          </a:effectLst>
        </p:spPr>
      </p:pic>
      <p:pic>
        <p:nvPicPr>
          <p:cNvPr id="26629" name="Picture 5" descr="C:\Users\User-Se7en\Desktop\орк\с1.png"/>
          <p:cNvPicPr>
            <a:picLocks noChangeAspect="1" noChangeArrowheads="1"/>
          </p:cNvPicPr>
          <p:nvPr/>
        </p:nvPicPr>
        <p:blipFill>
          <a:blip r:embed="rId5" cstate="print"/>
          <a:srcRect/>
          <a:stretch>
            <a:fillRect/>
          </a:stretch>
        </p:blipFill>
        <p:spPr bwMode="auto">
          <a:xfrm>
            <a:off x="6084168" y="3284984"/>
            <a:ext cx="2878355" cy="383780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additive="base">
                                        <p:cTn id="7" dur="500" fill="hold"/>
                                        <p:tgtEl>
                                          <p:spTgt spid="26626"/>
                                        </p:tgtEl>
                                        <p:attrNameLst>
                                          <p:attrName>ppt_x</p:attrName>
                                        </p:attrNameLst>
                                      </p:cBhvr>
                                      <p:tavLst>
                                        <p:tav tm="0">
                                          <p:val>
                                            <p:strVal val="#ppt_x"/>
                                          </p:val>
                                        </p:tav>
                                        <p:tav tm="100000">
                                          <p:val>
                                            <p:strVal val="#ppt_x"/>
                                          </p:val>
                                        </p:tav>
                                      </p:tavLst>
                                    </p:anim>
                                    <p:anim calcmode="lin" valueType="num">
                                      <p:cBhvr additive="base">
                                        <p:cTn id="8"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627"/>
                                        </p:tgtEl>
                                        <p:attrNameLst>
                                          <p:attrName>style.visibility</p:attrName>
                                        </p:attrNameLst>
                                      </p:cBhvr>
                                      <p:to>
                                        <p:strVal val="visible"/>
                                      </p:to>
                                    </p:set>
                                    <p:anim calcmode="lin" valueType="num">
                                      <p:cBhvr additive="base">
                                        <p:cTn id="13" dur="500" fill="hold"/>
                                        <p:tgtEl>
                                          <p:spTgt spid="26627"/>
                                        </p:tgtEl>
                                        <p:attrNameLst>
                                          <p:attrName>ppt_x</p:attrName>
                                        </p:attrNameLst>
                                      </p:cBhvr>
                                      <p:tavLst>
                                        <p:tav tm="0">
                                          <p:val>
                                            <p:strVal val="#ppt_x"/>
                                          </p:val>
                                        </p:tav>
                                        <p:tav tm="100000">
                                          <p:val>
                                            <p:strVal val="#ppt_x"/>
                                          </p:val>
                                        </p:tav>
                                      </p:tavLst>
                                    </p:anim>
                                    <p:anim calcmode="lin" valueType="num">
                                      <p:cBhvr additive="base">
                                        <p:cTn id="14" dur="500" fill="hold"/>
                                        <p:tgtEl>
                                          <p:spTgt spid="266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6628"/>
                                        </p:tgtEl>
                                        <p:attrNameLst>
                                          <p:attrName>style.visibility</p:attrName>
                                        </p:attrNameLst>
                                      </p:cBhvr>
                                      <p:to>
                                        <p:strVal val="visible"/>
                                      </p:to>
                                    </p:set>
                                    <p:anim calcmode="lin" valueType="num">
                                      <p:cBhvr additive="base">
                                        <p:cTn id="19" dur="500" fill="hold"/>
                                        <p:tgtEl>
                                          <p:spTgt spid="26628"/>
                                        </p:tgtEl>
                                        <p:attrNameLst>
                                          <p:attrName>ppt_x</p:attrName>
                                        </p:attrNameLst>
                                      </p:cBhvr>
                                      <p:tavLst>
                                        <p:tav tm="0">
                                          <p:val>
                                            <p:strVal val="#ppt_x"/>
                                          </p:val>
                                        </p:tav>
                                        <p:tav tm="100000">
                                          <p:val>
                                            <p:strVal val="#ppt_x"/>
                                          </p:val>
                                        </p:tav>
                                      </p:tavLst>
                                    </p:anim>
                                    <p:anim calcmode="lin" valueType="num">
                                      <p:cBhvr additive="base">
                                        <p:cTn id="20" dur="500" fill="hold"/>
                                        <p:tgtEl>
                                          <p:spTgt spid="266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6629"/>
                                        </p:tgtEl>
                                        <p:attrNameLst>
                                          <p:attrName>style.visibility</p:attrName>
                                        </p:attrNameLst>
                                      </p:cBhvr>
                                      <p:to>
                                        <p:strVal val="visible"/>
                                      </p:to>
                                    </p:set>
                                    <p:anim calcmode="lin" valueType="num">
                                      <p:cBhvr additive="base">
                                        <p:cTn id="25" dur="500" fill="hold"/>
                                        <p:tgtEl>
                                          <p:spTgt spid="26629"/>
                                        </p:tgtEl>
                                        <p:attrNameLst>
                                          <p:attrName>ppt_x</p:attrName>
                                        </p:attrNameLst>
                                      </p:cBhvr>
                                      <p:tavLst>
                                        <p:tav tm="0">
                                          <p:val>
                                            <p:strVal val="#ppt_x"/>
                                          </p:val>
                                        </p:tav>
                                        <p:tav tm="100000">
                                          <p:val>
                                            <p:strVal val="#ppt_x"/>
                                          </p:val>
                                        </p:tav>
                                      </p:tavLst>
                                    </p:anim>
                                    <p:anim calcmode="lin" valueType="num">
                                      <p:cBhvr additive="base">
                                        <p:cTn id="26" dur="500" fill="hold"/>
                                        <p:tgtEl>
                                          <p:spTgt spid="266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Начальная">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144</TotalTime>
  <Words>495</Words>
  <Application>Microsoft Office PowerPoint</Application>
  <PresentationFormat>Экран (4:3)</PresentationFormat>
  <Paragraphs>76</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Слайд 1</vt:lpstr>
      <vt:lpstr>Что такое чаепитие?</vt:lpstr>
      <vt:lpstr>Чаепитие – дружеская беседа</vt:lpstr>
      <vt:lpstr>Чайная церемония</vt:lpstr>
      <vt:lpstr>История происхождения</vt:lpstr>
      <vt:lpstr>Слайд 6</vt:lpstr>
      <vt:lpstr>Напитки наших предков </vt:lpstr>
      <vt:lpstr> Как приготовить вкусный и ароматный чай</vt:lpstr>
      <vt:lpstr>Слайд 9</vt:lpstr>
      <vt:lpstr>Слайд 10</vt:lpstr>
      <vt:lpstr>Слайд 11</vt:lpstr>
      <vt:lpstr>Слайд 12</vt:lpstr>
      <vt:lpstr>Слайд 13</vt:lpstr>
      <vt:lpstr>Слайд 14</vt:lpstr>
      <vt:lpstr>Слайд 15</vt:lpstr>
      <vt:lpstr>Слайд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User-Se7en</dc:creator>
  <cp:lastModifiedBy>1</cp:lastModifiedBy>
  <cp:revision>39</cp:revision>
  <dcterms:created xsi:type="dcterms:W3CDTF">2014-03-31T00:27:39Z</dcterms:created>
  <dcterms:modified xsi:type="dcterms:W3CDTF">2019-02-18T20:06:51Z</dcterms:modified>
</cp:coreProperties>
</file>