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FBB38-5F16-4834-96B6-225EBC6AACD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67776-1786-4ED2-B14C-D688A1C3613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772400" cy="1470025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Достопримечат</a:t>
            </a:r>
            <a:r>
              <a:rPr lang="ru-RU" dirty="0" smtClean="0">
                <a:latin typeface="Comic Sans MS" pitchFamily="66" charset="0"/>
              </a:rPr>
              <a:t>ельности  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Оренбургской области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857628"/>
            <a:ext cx="6400800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ru-RU" dirty="0" err="1" smtClean="0">
                <a:solidFill>
                  <a:schemeClr val="tx1"/>
                </a:solidFill>
              </a:rPr>
              <a:t>Сквалецкая</a:t>
            </a:r>
            <a:r>
              <a:rPr lang="ru-RU" dirty="0" smtClean="0">
                <a:solidFill>
                  <a:schemeClr val="tx1"/>
                </a:solidFill>
              </a:rPr>
              <a:t> Т.Ю.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7Б класс</a:t>
            </a: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Верблюд-скала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285860"/>
            <a:ext cx="4186238" cy="500066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Место расположения: </a:t>
            </a:r>
            <a:r>
              <a:rPr lang="ru-RU" sz="2400" dirty="0" err="1" smtClean="0"/>
              <a:t>Светлинский</a:t>
            </a:r>
            <a:r>
              <a:rPr lang="ru-RU" sz="2400" dirty="0" smtClean="0"/>
              <a:t> район, долина </a:t>
            </a:r>
            <a:r>
              <a:rPr lang="ru-RU" sz="2400" dirty="0"/>
              <a:t>речки </a:t>
            </a:r>
            <a:r>
              <a:rPr lang="ru-RU" sz="2400" dirty="0" err="1"/>
              <a:t>Ащесу</a:t>
            </a:r>
            <a:r>
              <a:rPr lang="ru-RU" sz="2400" dirty="0"/>
              <a:t> </a:t>
            </a:r>
            <a:r>
              <a:rPr lang="ru-RU" sz="2400" dirty="0" smtClean="0"/>
              <a:t>(«Соленая вода»)</a:t>
            </a:r>
          </a:p>
          <a:p>
            <a:r>
              <a:rPr lang="ru-RU" sz="2400" b="1" dirty="0" smtClean="0"/>
              <a:t>Период образования: </a:t>
            </a:r>
            <a:r>
              <a:rPr lang="ru-RU" sz="2400" dirty="0" smtClean="0"/>
              <a:t>палеозой</a:t>
            </a:r>
            <a:endParaRPr lang="ru-RU" sz="2400" b="1" dirty="0" smtClean="0"/>
          </a:p>
          <a:p>
            <a:r>
              <a:rPr lang="ru-RU" sz="2400" b="1" dirty="0" smtClean="0"/>
              <a:t>Высота скалы:  </a:t>
            </a:r>
            <a:r>
              <a:rPr lang="ru-RU" sz="2400" dirty="0" smtClean="0"/>
              <a:t>14-20 км </a:t>
            </a:r>
          </a:p>
          <a:p>
            <a:r>
              <a:rPr lang="ru-RU" sz="2400" b="1" dirty="0" smtClean="0"/>
              <a:t>Состав</a:t>
            </a:r>
            <a:r>
              <a:rPr lang="ru-RU" sz="2400" dirty="0" smtClean="0"/>
              <a:t>: разноцветные кристаллы </a:t>
            </a:r>
            <a:r>
              <a:rPr lang="ru-RU" sz="2400" dirty="0"/>
              <a:t>кварцита — от тёмно-серого до </a:t>
            </a:r>
            <a:r>
              <a:rPr lang="ru-RU" sz="2400" dirty="0" smtClean="0"/>
              <a:t>нежно-розового</a:t>
            </a:r>
          </a:p>
          <a:p>
            <a:r>
              <a:rPr lang="ru-RU" sz="2400" b="1" dirty="0" smtClean="0"/>
              <a:t>500 миллионов лет</a:t>
            </a:r>
            <a:r>
              <a:rPr lang="ru-RU" sz="2400" b="1" dirty="0" smtClean="0"/>
              <a:t>  </a:t>
            </a:r>
            <a:r>
              <a:rPr lang="ru-RU" sz="2400" dirty="0"/>
              <a:t>скалы стоят на </a:t>
            </a:r>
            <a:r>
              <a:rPr lang="ru-RU" sz="2400" dirty="0" smtClean="0"/>
              <a:t>Земле</a:t>
            </a:r>
            <a:endParaRPr lang="ru-RU" sz="2400" dirty="0"/>
          </a:p>
        </p:txBody>
      </p:sp>
      <p:pic>
        <p:nvPicPr>
          <p:cNvPr id="1027" name="Picture 3" descr="C:\Users\user\Desktop\2021-2022\Сквалецкая Т\Урок 7В\Верблюд-скал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770" y="1357298"/>
            <a:ext cx="3825478" cy="49511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Символика 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err="1" smtClean="0">
                <a:latin typeface="Comic Sans MS" pitchFamily="66" charset="0"/>
              </a:rPr>
              <a:t>Светлинского</a:t>
            </a:r>
            <a:r>
              <a:rPr lang="ru-RU" dirty="0" smtClean="0">
                <a:latin typeface="Comic Sans MS" pitchFamily="66" charset="0"/>
              </a:rPr>
              <a:t> района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1928802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ГЕРБ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857364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ФЛАГ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user\Desktop\2021-2022\Сквалецкая Т\Интернет\Достопримечательности Орен-обл\Герб Светлинского район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2714620"/>
            <a:ext cx="2714644" cy="3168730"/>
          </a:xfrm>
          <a:prstGeom prst="rect">
            <a:avLst/>
          </a:prstGeom>
          <a:noFill/>
        </p:spPr>
      </p:pic>
      <p:pic>
        <p:nvPicPr>
          <p:cNvPr id="2051" name="Picture 3" descr="C:\Users\user\Desktop\2021-2022\Сквалецкая Т\Интернет\Достопримечательности Орен-обл\флаг Светлинского района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000372"/>
            <a:ext cx="3571901" cy="2375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50</Words>
  <Application>Microsoft Office PowerPoint</Application>
  <PresentationFormat>Экран (4:3)</PresentationFormat>
  <Paragraphs>36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Достопримечательности   Оренбургской области</vt:lpstr>
      <vt:lpstr>Верблюд-скала</vt:lpstr>
      <vt:lpstr>Символика  Светлинского района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Достопримечательности   Оренбургской области</dc:title>
  <dc:creator>user</dc:creator>
  <cp:lastModifiedBy>user</cp:lastModifiedBy>
  <cp:revision>12</cp:revision>
  <dcterms:created xsi:type="dcterms:W3CDTF">2022-04-13T16:27:18Z</dcterms:created>
  <dcterms:modified xsi:type="dcterms:W3CDTF">2022-04-13T16:25:35Z</dcterms:modified>
</cp:coreProperties>
</file>