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4" r:id="rId14"/>
    <p:sldId id="273" r:id="rId15"/>
    <p:sldId id="272" r:id="rId16"/>
    <p:sldId id="275" r:id="rId17"/>
    <p:sldId id="271" r:id="rId18"/>
    <p:sldId id="270" r:id="rId19"/>
  </p:sldIdLst>
  <p:sldSz cx="6858000" cy="9144000" type="screen4x3"/>
  <p:notesSz cx="6797675" cy="9931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2652" y="-10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9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F9ECC-4FB7-4546-80F7-B9A346D4DB53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6977B-AE92-41B9-8928-85CD486A30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012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F9ECC-4FB7-4546-80F7-B9A346D4DB53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6977B-AE92-41B9-8928-85CD486A30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84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6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F9ECC-4FB7-4546-80F7-B9A346D4DB53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6977B-AE92-41B9-8928-85CD486A30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236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F9ECC-4FB7-4546-80F7-B9A346D4DB53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6977B-AE92-41B9-8928-85CD486A30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679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F9ECC-4FB7-4546-80F7-B9A346D4DB53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6977B-AE92-41B9-8928-85CD486A30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718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7176" y="2844801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628901" y="2844801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F9ECC-4FB7-4546-80F7-B9A346D4DB53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6977B-AE92-41B9-8928-85CD486A30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821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F9ECC-4FB7-4546-80F7-B9A346D4DB53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6977B-AE92-41B9-8928-85CD486A30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963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F9ECC-4FB7-4546-80F7-B9A346D4DB53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6977B-AE92-41B9-8928-85CD486A30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707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F9ECC-4FB7-4546-80F7-B9A346D4DB53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6977B-AE92-41B9-8928-85CD486A30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102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F9ECC-4FB7-4546-80F7-B9A346D4DB53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6977B-AE92-41B9-8928-85CD486A30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637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F9ECC-4FB7-4546-80F7-B9A346D4DB53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6977B-AE92-41B9-8928-85CD486A30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274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F9ECC-4FB7-4546-80F7-B9A346D4DB53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6977B-AE92-41B9-8928-85CD486A30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748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4056" y="30168"/>
            <a:ext cx="6593472" cy="9325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0" dirty="0">
                <a:solidFill>
                  <a:schemeClr val="tx2"/>
                </a:solidFill>
                <a:latin typeface="Arial Black" pitchFamily="34" charset="0"/>
              </a:rPr>
              <a:t>О</a:t>
            </a:r>
            <a:endParaRPr lang="ru-RU" sz="60000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noFill/>
          <a:ln w="136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012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noFill/>
          <a:ln w="136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76672" y="-181631"/>
            <a:ext cx="6139822" cy="9325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0" dirty="0">
                <a:solidFill>
                  <a:srgbClr val="002060"/>
                </a:solidFill>
                <a:latin typeface="Arial Black" pitchFamily="34" charset="0"/>
              </a:rPr>
              <a:t>Ь</a:t>
            </a:r>
            <a:endParaRPr lang="ru-RU" sz="600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926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noFill/>
          <a:ln w="136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31362" y="-324544"/>
            <a:ext cx="6170279" cy="9325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0" dirty="0" smtClean="0">
                <a:solidFill>
                  <a:srgbClr val="7030A0"/>
                </a:solidFill>
                <a:latin typeface="Arial Black" pitchFamily="34" charset="0"/>
              </a:rPr>
              <a:t>В</a:t>
            </a:r>
            <a:endParaRPr lang="ru-RU" sz="60000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949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noFill/>
          <a:ln w="136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36648" y="-200724"/>
            <a:ext cx="6170279" cy="9325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0" dirty="0">
                <a:solidFill>
                  <a:srgbClr val="FFC000"/>
                </a:solidFill>
                <a:latin typeface="Arial Black" pitchFamily="34" charset="0"/>
              </a:rPr>
              <a:t>С</a:t>
            </a:r>
            <a:endParaRPr lang="ru-RU" sz="60000" dirty="0">
              <a:solidFill>
                <a:srgbClr val="FFC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5778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noFill/>
          <a:ln w="136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36647" y="-200724"/>
            <a:ext cx="5801588" cy="9325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0" dirty="0" smtClean="0">
                <a:solidFill>
                  <a:srgbClr val="0070C0"/>
                </a:solidFill>
                <a:latin typeface="Arial Black" pitchFamily="34" charset="0"/>
              </a:rPr>
              <a:t>К</a:t>
            </a:r>
            <a:endParaRPr lang="ru-RU" sz="60000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682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noFill/>
          <a:ln w="136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36647" y="-200724"/>
            <a:ext cx="5477782" cy="9325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0" dirty="0" smtClean="0">
                <a:solidFill>
                  <a:srgbClr val="C00000"/>
                </a:solidFill>
                <a:latin typeface="Arial Black" pitchFamily="34" charset="0"/>
              </a:rPr>
              <a:t>З</a:t>
            </a:r>
            <a:endParaRPr lang="ru-RU" sz="600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461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noFill/>
          <a:ln w="136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36648" y="-200724"/>
            <a:ext cx="5354351" cy="9325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0" dirty="0" smtClean="0">
                <a:solidFill>
                  <a:srgbClr val="00B050"/>
                </a:solidFill>
                <a:latin typeface="Arial Black" pitchFamily="34" charset="0"/>
              </a:rPr>
              <a:t>У</a:t>
            </a:r>
            <a:endParaRPr lang="ru-RU" sz="60000" dirty="0">
              <a:solidFill>
                <a:srgbClr val="00B05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7724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noFill/>
          <a:ln w="136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36648" y="-200724"/>
            <a:ext cx="5740674" cy="9325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0" dirty="0">
                <a:solidFill>
                  <a:srgbClr val="FF0000"/>
                </a:solidFill>
                <a:latin typeface="Arial Black" pitchFamily="34" charset="0"/>
              </a:rPr>
              <a:t>Т</a:t>
            </a:r>
            <a:endParaRPr lang="ru-RU" sz="60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2414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64192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noFill/>
          <a:ln w="136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32657" y="93851"/>
            <a:ext cx="5976664" cy="858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/>
              <a:t>Итак, если вам, дорогие педагоги, приснится:</a:t>
            </a:r>
            <a:br>
              <a:rPr lang="ru-RU" sz="2300" dirty="0"/>
            </a:br>
            <a:r>
              <a:rPr lang="ru-RU" sz="2300" dirty="0"/>
              <a:t>АФАНАСИЙ  НИКИТИН – вас могут послать на все четыре стороны.</a:t>
            </a:r>
            <a:br>
              <a:rPr lang="ru-RU" sz="2300" dirty="0"/>
            </a:br>
            <a:r>
              <a:rPr lang="ru-RU" sz="2300" dirty="0"/>
              <a:t>БАБА ЯГА – можете вылететь в трубу.</a:t>
            </a:r>
            <a:br>
              <a:rPr lang="ru-RU" sz="2300" dirty="0"/>
            </a:br>
            <a:r>
              <a:rPr lang="ru-RU" sz="2300" dirty="0"/>
              <a:t>ВОЛАНД – весь день будете </a:t>
            </a:r>
            <a:r>
              <a:rPr lang="ru-RU" sz="2300" dirty="0" err="1"/>
              <a:t>воландаться</a:t>
            </a:r>
            <a:r>
              <a:rPr lang="ru-RU" sz="2300" dirty="0"/>
              <a:t> в рутинных делах.</a:t>
            </a:r>
            <a:br>
              <a:rPr lang="ru-RU" sz="2300" dirty="0"/>
            </a:br>
            <a:r>
              <a:rPr lang="ru-RU" sz="2300" dirty="0"/>
              <a:t>ГАМЛЕТ – сегодня вас одолеют сомнения.</a:t>
            </a:r>
            <a:br>
              <a:rPr lang="ru-RU" sz="2300" dirty="0"/>
            </a:br>
            <a:r>
              <a:rPr lang="ru-RU" sz="2300" dirty="0"/>
              <a:t>ГЕРЦЕН – станете звонить во все колокола.</a:t>
            </a:r>
            <a:br>
              <a:rPr lang="ru-RU" sz="2300" dirty="0"/>
            </a:br>
            <a:r>
              <a:rPr lang="ru-RU" sz="2300" dirty="0"/>
              <a:t>ГОГОЛЬ – вас могут оставить с носом.</a:t>
            </a:r>
            <a:br>
              <a:rPr lang="ru-RU" sz="2300" dirty="0"/>
            </a:br>
            <a:r>
              <a:rPr lang="ru-RU" sz="2300" dirty="0"/>
              <a:t>ДЕЗДЕМОНА – сегодня вас будет душить радость от встречи с учениками.</a:t>
            </a:r>
            <a:br>
              <a:rPr lang="ru-RU" sz="2300" dirty="0"/>
            </a:br>
            <a:r>
              <a:rPr lang="ru-RU" sz="2300" dirty="0"/>
              <a:t>ЕВГЕНИЙ ОНЕГИН – есть опасность оказаться лишним человеком на работе.</a:t>
            </a:r>
            <a:br>
              <a:rPr lang="ru-RU" sz="2300" dirty="0"/>
            </a:br>
            <a:r>
              <a:rPr lang="ru-RU" sz="2300" dirty="0"/>
              <a:t>ЗВОНОК – к возможной перемене в жизни.</a:t>
            </a:r>
            <a:br>
              <a:rPr lang="ru-RU" sz="2300" dirty="0"/>
            </a:br>
            <a:r>
              <a:rPr lang="ru-RU" sz="2300" dirty="0"/>
              <a:t>КОНЁК-ГОРБУНОК – сегодня в школе будете горбатиться и вкалывать как лошадь.</a:t>
            </a:r>
            <a:br>
              <a:rPr lang="ru-RU" sz="2300" dirty="0"/>
            </a:br>
            <a:r>
              <a:rPr lang="ru-RU" sz="2300" dirty="0"/>
              <a:t>МИНИН и ПОЖАРСКИЙ – уроки могут отменить из-за ложных звонков о пожаре и минировании школы.</a:t>
            </a:r>
            <a:br>
              <a:rPr lang="ru-RU" sz="2300" dirty="0"/>
            </a:br>
            <a:r>
              <a:rPr lang="ru-RU" sz="2300" dirty="0"/>
              <a:t>МОЙДОДЫР – директор устроит вам головомойку.</a:t>
            </a:r>
          </a:p>
        </p:txBody>
      </p:sp>
    </p:spTree>
    <p:extLst>
      <p:ext uri="{BB962C8B-B14F-4D97-AF65-F5344CB8AC3E}">
        <p14:creationId xmlns:p14="http://schemas.microsoft.com/office/powerpoint/2010/main" val="2207880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noFill/>
          <a:ln w="136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59688" y="-324544"/>
            <a:ext cx="6631944" cy="9325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0" dirty="0" smtClean="0">
                <a:solidFill>
                  <a:srgbClr val="C00000"/>
                </a:solidFill>
                <a:latin typeface="Arial Black" pitchFamily="34" charset="0"/>
              </a:rPr>
              <a:t>Д</a:t>
            </a:r>
            <a:endParaRPr lang="ru-RU" sz="600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670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noFill/>
          <a:ln w="136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3029" y="-324544"/>
            <a:ext cx="6170279" cy="9325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0" dirty="0">
                <a:solidFill>
                  <a:srgbClr val="00B050"/>
                </a:solidFill>
                <a:latin typeface="Arial Black" pitchFamily="34" charset="0"/>
              </a:rPr>
              <a:t>Б</a:t>
            </a:r>
            <a:endParaRPr lang="ru-RU" sz="60000" dirty="0">
              <a:solidFill>
                <a:srgbClr val="00B05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888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noFill/>
          <a:ln w="136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32264" y="-181631"/>
            <a:ext cx="5740674" cy="9325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0" dirty="0">
                <a:solidFill>
                  <a:srgbClr val="7030A0"/>
                </a:solidFill>
                <a:latin typeface="Arial Black" pitchFamily="34" charset="0"/>
              </a:rPr>
              <a:t>Р</a:t>
            </a:r>
            <a:endParaRPr lang="ru-RU" sz="60000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559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noFill/>
          <a:ln w="136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-294135" y="-289885"/>
            <a:ext cx="6593472" cy="9325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0" dirty="0">
                <a:solidFill>
                  <a:srgbClr val="FFC000"/>
                </a:solidFill>
                <a:latin typeface="Arial Black" pitchFamily="34" charset="0"/>
              </a:rPr>
              <a:t>П</a:t>
            </a:r>
            <a:endParaRPr lang="ru-RU" sz="60000" dirty="0">
              <a:solidFill>
                <a:srgbClr val="FFC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930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noFill/>
          <a:ln w="136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96652" y="-1188640"/>
            <a:ext cx="5477263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0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Ж</a:t>
            </a:r>
            <a:endParaRPr lang="ru-RU" sz="600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540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noFill/>
          <a:ln w="136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16633" y="-181631"/>
            <a:ext cx="6170279" cy="9325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0" dirty="0">
                <a:solidFill>
                  <a:schemeClr val="tx2"/>
                </a:solidFill>
                <a:latin typeface="Arial Black" pitchFamily="34" charset="0"/>
              </a:rPr>
              <a:t>А</a:t>
            </a:r>
            <a:endParaRPr lang="ru-RU" sz="60000" dirty="0">
              <a:solidFill>
                <a:schemeClr val="tx2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1205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noFill/>
          <a:ln w="136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37184" y="-206823"/>
            <a:ext cx="6372257" cy="9325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0" dirty="0" smtClean="0">
                <a:solidFill>
                  <a:srgbClr val="00B050"/>
                </a:solidFill>
                <a:latin typeface="Arial Black" pitchFamily="34" charset="0"/>
              </a:rPr>
              <a:t>Л</a:t>
            </a:r>
            <a:endParaRPr lang="ru-RU" sz="60000" dirty="0" smtClean="0">
              <a:solidFill>
                <a:srgbClr val="00B05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028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noFill/>
          <a:ln w="136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58663" y="-328032"/>
            <a:ext cx="5740674" cy="9325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0" dirty="0">
                <a:solidFill>
                  <a:srgbClr val="C00000"/>
                </a:solidFill>
                <a:latin typeface="Arial Black" pitchFamily="34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19218642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1457</TotalTime>
  <Words>26</Words>
  <Application>Microsoft Office PowerPoint</Application>
  <PresentationFormat>Экран (4:3)</PresentationFormat>
  <Paragraphs>17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8</cp:revision>
  <cp:lastPrinted>2022-10-05T15:48:14Z</cp:lastPrinted>
  <dcterms:created xsi:type="dcterms:W3CDTF">2022-09-23T05:37:00Z</dcterms:created>
  <dcterms:modified xsi:type="dcterms:W3CDTF">2022-10-05T16:34:05Z</dcterms:modified>
</cp:coreProperties>
</file>