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9.jpeg"/><Relationship Id="rId5" Type="http://schemas.microsoft.com/office/2007/relationships/media" Target="../media/media3.mp3"/><Relationship Id="rId10" Type="http://schemas.openxmlformats.org/officeDocument/2006/relationships/image" Target="../media/image3.jpg"/><Relationship Id="rId4" Type="http://schemas.openxmlformats.org/officeDocument/2006/relationships/audio" Target="../media/media2.mp3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2320" y="232943"/>
            <a:ext cx="693766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Музыкальная игра</a:t>
            </a:r>
          </a:p>
          <a:p>
            <a:pPr algn="ct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«В мире классической музыки»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50" y="1556792"/>
            <a:ext cx="8562277" cy="498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2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720" y="30774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 №1</a:t>
            </a:r>
          </a:p>
          <a:p>
            <a:pPr algn="ctr"/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Назовите композиторов, которые вам известны из представленных на следующем слайде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4707"/>
            <a:ext cx="7776864" cy="484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6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60" y="3517895"/>
            <a:ext cx="2592288" cy="32451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5358"/>
            <a:ext cx="2590427" cy="32435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532674"/>
            <a:ext cx="2590427" cy="32303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45830" y="3438877"/>
            <a:ext cx="2654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Фридерик</a:t>
            </a:r>
            <a:r>
              <a:rPr lang="ru-RU" sz="2400" dirty="0" smtClean="0"/>
              <a:t> Шопен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300191" y="2970736"/>
            <a:ext cx="280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Антонио Вивальди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70603" y="2724515"/>
            <a:ext cx="2546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Петр Ильич Чайковский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0594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0531" y="0"/>
            <a:ext cx="91745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Задание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№2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smtClean="0"/>
              <a:t>Прослушайте </a:t>
            </a:r>
            <a:r>
              <a:rPr lang="ru-RU" sz="3200" smtClean="0"/>
              <a:t>мелодию, </a:t>
            </a:r>
            <a:r>
              <a:rPr lang="ru-RU" sz="3200" dirty="0" smtClean="0"/>
              <a:t>назовите </a:t>
            </a:r>
            <a:r>
              <a:rPr lang="ru-RU" sz="3200" dirty="0" smtClean="0"/>
              <a:t>композитора </a:t>
            </a:r>
            <a:r>
              <a:rPr lang="ru-RU" sz="3200" smtClean="0"/>
              <a:t>и произведение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67" y="2308324"/>
            <a:ext cx="7567533" cy="441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№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7584" y="726023"/>
            <a:ext cx="609600" cy="609600"/>
          </a:xfrm>
          <a:prstGeom prst="rect">
            <a:avLst/>
          </a:prstGeom>
        </p:spPr>
      </p:pic>
      <p:pic>
        <p:nvPicPr>
          <p:cNvPr id="3" name="№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62400" y="692696"/>
            <a:ext cx="609600" cy="609600"/>
          </a:xfrm>
          <a:prstGeom prst="rect">
            <a:avLst/>
          </a:prstGeom>
        </p:spPr>
      </p:pic>
      <p:pic>
        <p:nvPicPr>
          <p:cNvPr id="4" name="№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76256" y="692696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81982"/>
            <a:ext cx="2404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Антонио Вивальди «Времена года (Осень)»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275856" y="5795141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Петр Ильич Чайковский «Осенняя песнь»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65582" y="5935870"/>
            <a:ext cx="2521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Фридерик</a:t>
            </a:r>
            <a:r>
              <a:rPr lang="ru-RU" sz="2000" dirty="0" smtClean="0"/>
              <a:t> Шопен «Зимний ветер»</a:t>
            </a:r>
            <a:endParaRPr lang="ru-RU" sz="20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592324" y="1484784"/>
            <a:ext cx="1080120" cy="133948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727140" y="1510644"/>
            <a:ext cx="1080120" cy="128776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640996" y="1484783"/>
            <a:ext cx="1080120" cy="133948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6" y="2949823"/>
            <a:ext cx="2134298" cy="26615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65188"/>
            <a:ext cx="2448272" cy="2829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728" y="2983694"/>
            <a:ext cx="2304255" cy="288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07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16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30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31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32656"/>
            <a:ext cx="6465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Спасибо за внимание! Ребята, вы молодцы!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76" y="794321"/>
            <a:ext cx="2819065" cy="31853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794508"/>
            <a:ext cx="3210556" cy="32105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61048"/>
            <a:ext cx="4284535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6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69</Words>
  <Application>Microsoft Office PowerPoint</Application>
  <PresentationFormat>Экран (4:3)</PresentationFormat>
  <Paragraphs>15</Paragraphs>
  <Slides>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Татьяна</cp:lastModifiedBy>
  <cp:revision>16</cp:revision>
  <dcterms:created xsi:type="dcterms:W3CDTF">2020-11-12T08:00:21Z</dcterms:created>
  <dcterms:modified xsi:type="dcterms:W3CDTF">2020-12-01T12:22:50Z</dcterms:modified>
</cp:coreProperties>
</file>