
<file path=[Content_Types].xml><?xml version="1.0" encoding="utf-8"?>
<Types xmlns="http://schemas.openxmlformats.org/package/2006/content-types"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theme+xml" PartName="/ppt/theme/theme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Default ContentType="image/jpeg" Extension="jpeg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Layout+xml" PartName="/ppt/slideLayouts/slideLayout1.xml"/>
  <Override ContentType="application/vnd.openxmlformats-officedocument.extended-properties+xml" PartName="/docProps/app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0.xml"/>
  <Override ContentType="application/vnd.openxmlformats-officedocument.presentationml.viewProps+xml" PartName="/ppt/viewProps.xml"/>
  <Override ContentType="application/vnd.openxmlformats-officedocument.presentationml.slideLayout+xml" PartName="/ppt/slideLayouts/slideLayout9.xml"/>
  <Override ContentType="application/vnd.openxmlformats-package.core-properties+xml" PartName="/docProps/core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40" d="100"/>
          <a:sy n="40" d="100"/>
        </p:scale>
        <p:origin x="-2172" y="-62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23.11.14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23.11.14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23.11.14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23.11.14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23.11.14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23.11.14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23.11.14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23.11.14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23.11.14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23.11.14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23.11.14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23.11.14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Вода может стать стратегическим ресурсом - Общество - Новости - CHEL74.RU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85728"/>
            <a:ext cx="9114003" cy="607220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Download light pictures for free and share now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85852" y="0"/>
            <a:ext cx="6286544" cy="681042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Какая почва будет лучшей для огородных растений - Рамблер-Новости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14290"/>
            <a:ext cx="9144000" cy="610104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Агространа - сельскохозяйственный портал. Новости сельского хозяйства, доска объявлений, агро-форум." id="16386" name="Picture 2"/>
          <p:cNvPicPr>
            <a:picLocks noChangeArrowheads="1" noChangeAspect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PresentationFormat>Экран (4:3)</PresentationFormat>
  <Paragraphs>0</Paragraphs>
  <Slides>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</vt:i4>
      </vt:variant>
    </vt:vector>
  </HeadingPairs>
  <TitlesOfParts>
    <vt:vector size="5" baseType="lpstr">
      <vt:lpstr>Тема Office</vt:lpstr>
      <vt:lpstr>Слайд 1</vt:lpstr>
      <vt:lpstr>Слайд 2</vt:lpstr>
      <vt:lpstr>Слайд 3</vt:lpstr>
      <vt:lpstr>Слайд 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Кристина</dc:creator>
  <cp:lastModifiedBy>Кристина</cp:lastModifiedBy>
  <cp:revision>1</cp:revision>
  <dcterms:created xsi:type="dcterms:W3CDTF">2014-11-23T07:15:22Z</dcterms:created>
  <dcterms:modified xsi:type="dcterms:W3CDTF">2014-11-23T07:18:43Z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287008</vt:lpwstr>
  </property>
  <property fmtid="{D5CDD505-2E9C-101B-9397-08002B2CF9AE}" name="NXPowerLiteSettings" pid="3">
    <vt:lpwstr>F7000400038000</vt:lpwstr>
  </property>
  <property fmtid="{D5CDD505-2E9C-101B-9397-08002B2CF9AE}" name="NXPowerLiteVersion" pid="4">
    <vt:lpwstr>S9.1.0</vt:lpwstr>
  </property>
</Properties>
</file>