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021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2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19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7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442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34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889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6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3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1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23F85-34D9-4259-812C-B5EDD6E801D6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3D357-82E4-4B1E-9E7E-38203A801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3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026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06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21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0669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844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2022-05-18T10:48:45Z</dcterms:created>
  <dcterms:modified xsi:type="dcterms:W3CDTF">2022-05-18T10:49:46Z</dcterms:modified>
</cp:coreProperties>
</file>