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C1A76-E9D3-4117-B6BE-6E4712E4A423}" type="datetimeFigureOut">
              <a:rPr lang="ru-RU" smtClean="0"/>
              <a:t>08.06.2022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D1F8-3A34-4E03-9CB8-466E5D4982F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C1A76-E9D3-4117-B6BE-6E4712E4A423}" type="datetimeFigureOut">
              <a:rPr lang="ru-RU" smtClean="0"/>
              <a:t>08.06.2022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D1F8-3A34-4E03-9CB8-466E5D4982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C1A76-E9D3-4117-B6BE-6E4712E4A423}" type="datetimeFigureOut">
              <a:rPr lang="ru-RU" smtClean="0"/>
              <a:t>08.06.2022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D1F8-3A34-4E03-9CB8-466E5D4982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C1A76-E9D3-4117-B6BE-6E4712E4A423}" type="datetimeFigureOut">
              <a:rPr lang="ru-RU" smtClean="0"/>
              <a:t>08.06.2022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D1F8-3A34-4E03-9CB8-466E5D4982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C1A76-E9D3-4117-B6BE-6E4712E4A423}" type="datetimeFigureOut">
              <a:rPr lang="ru-RU" smtClean="0"/>
              <a:t>08.06.2022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D1F8-3A34-4E03-9CB8-466E5D4982F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C1A76-E9D3-4117-B6BE-6E4712E4A423}" type="datetimeFigureOut">
              <a:rPr lang="ru-RU" smtClean="0"/>
              <a:t>08.06.2022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D1F8-3A34-4E03-9CB8-466E5D4982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C1A76-E9D3-4117-B6BE-6E4712E4A423}" type="datetimeFigureOut">
              <a:rPr lang="ru-RU" smtClean="0"/>
              <a:t>08.06.2022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D1F8-3A34-4E03-9CB8-466E5D4982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C1A76-E9D3-4117-B6BE-6E4712E4A423}" type="datetimeFigureOut">
              <a:rPr lang="ru-RU" smtClean="0"/>
              <a:t>08.06.2022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D1F8-3A34-4E03-9CB8-466E5D4982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C1A76-E9D3-4117-B6BE-6E4712E4A423}" type="datetimeFigureOut">
              <a:rPr lang="ru-RU" smtClean="0"/>
              <a:t>08.06.2022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D1F8-3A34-4E03-9CB8-466E5D4982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C1A76-E9D3-4117-B6BE-6E4712E4A423}" type="datetimeFigureOut">
              <a:rPr lang="ru-RU" smtClean="0"/>
              <a:t>08.06.2022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D1F8-3A34-4E03-9CB8-466E5D4982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C1A76-E9D3-4117-B6BE-6E4712E4A423}" type="datetimeFigureOut">
              <a:rPr lang="ru-RU" smtClean="0"/>
              <a:t>08.06.2022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865D1F8-3A34-4E03-9CB8-466E5D4982F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DC1A76-E9D3-4117-B6BE-6E4712E4A423}" type="datetimeFigureOut">
              <a:rPr lang="ru-RU" smtClean="0"/>
              <a:t>08.06.2022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65D1F8-3A34-4E03-9CB8-466E5D4982F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7851648" cy="1828800"/>
          </a:xfrm>
        </p:spPr>
        <p:txBody>
          <a:bodyPr/>
          <a:lstStyle/>
          <a:p>
            <a:r>
              <a:rPr lang="ru-RU" dirty="0" smtClean="0"/>
              <a:t>Урок математики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5 класс</a:t>
            </a:r>
          </a:p>
          <a:p>
            <a:r>
              <a:rPr lang="ru-RU" dirty="0" smtClean="0"/>
              <a:t>«Десятичные дроби и действия с ними»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8484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739" y="1988840"/>
            <a:ext cx="8628516" cy="2585323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МАТЕМАТИКЕ УЧИТЬСЯ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– ВСЕГДА ПРИГОДИТСЯ 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640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dirty="0" smtClean="0"/>
              <a:t>Устная работа: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/>
              <a:t>5  2 + 1  8 = 7 </a:t>
            </a:r>
          </a:p>
          <a:p>
            <a:r>
              <a:rPr lang="ru-RU" sz="3600" dirty="0"/>
              <a:t>3 + 1 0 8 = 4 0 8 </a:t>
            </a:r>
          </a:p>
          <a:p>
            <a:r>
              <a:rPr lang="ru-RU" sz="3600" dirty="0"/>
              <a:t>4  2 + 1  7 = 2 1  2</a:t>
            </a:r>
          </a:p>
          <a:p>
            <a:r>
              <a:rPr lang="ru-RU" sz="3600" dirty="0"/>
              <a:t>7 3 6 - 3 3 6 = 4 </a:t>
            </a:r>
          </a:p>
          <a:p>
            <a:r>
              <a:rPr lang="ru-RU" sz="3600" dirty="0"/>
              <a:t>6 3 - 2 7 = 6 0 3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88219" y="1916832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,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2" y="1916831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,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664" y="2564904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,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48409" y="2564903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,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51161" y="3331888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,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63924" y="3331887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,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3249" y="3933056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,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87253" y="3930600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,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07828" y="4509120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,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43943" y="4509120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,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175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Круиз по Волге</a:t>
            </a:r>
            <a:endParaRPr lang="ru-RU" dirty="0"/>
          </a:p>
        </p:txBody>
      </p:sp>
      <p:pic>
        <p:nvPicPr>
          <p:cNvPr id="4" name="Рисунок 3" descr="https://avatars.mds.yandex.net/get-zen_doc/1705212/pub_5e05bdf9d4f07a00ad4d9505_5e05c096e4fff000b10b91c6/scale_120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204864"/>
            <a:ext cx="2836153" cy="2083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https://avatars.mds.yandex.net/i?id=f48bf5451e4b40d7aecfff7b6af37a97_l-5263756-images-thumbs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745" y="3140968"/>
            <a:ext cx="2771104" cy="2078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turproezdka.ru/wp-content/uploads/2018/07/kruiznaja-kompanija-volga-volg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37112"/>
            <a:ext cx="2706399" cy="2029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8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Круиз по Волге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Семья Сидоровых планирует в августе навестить родственников из Казани. Они хотят отправиться в речной круиз из Москвы. Дети Сидоровых, Серёжа и Петя,  решили как можно больше узнать о теплоходах, которые ходят по Волге до Казани. Найденную информацию они представили в таблице.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939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algn="ctr"/>
            <a:r>
              <a:rPr lang="ru-RU" dirty="0"/>
              <a:t>Круиз по Волге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62746580"/>
                  </p:ext>
                </p:extLst>
              </p:nvPr>
            </p:nvGraphicFramePr>
            <p:xfrm>
              <a:off x="899592" y="1412776"/>
              <a:ext cx="7560842" cy="494936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500324"/>
                    <a:gridCol w="1105502"/>
                    <a:gridCol w="1164724"/>
                    <a:gridCol w="947573"/>
                    <a:gridCol w="947573"/>
                    <a:gridCol w="947573"/>
                    <a:gridCol w="947573"/>
                  </a:tblGrid>
                  <a:tr h="147180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Даты начала и завершения рейса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E9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Длина, м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E9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Ширина, м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E9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Средняя скорость, км/ч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vert="vert27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E9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Количество палуб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vert="vert27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E9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Численность экипажа, чел.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vert="vert27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E9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Количество пассажиров, чел.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vert="vert27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E9D9"/>
                        </a:solidFill>
                      </a:tcPr>
                    </a:tc>
                  </a:tr>
                  <a:tr h="275402">
                    <a:tc gridSpan="7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"Александр Бенуа"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49891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29.07 - 9.08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96 м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14 м 9 дм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26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8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Calibri"/>
                                    </a:rPr>
                                  </m:ctrlPr>
                                </m:fPr>
                                <m:num>
                                  <m:r>
                                    <a:rPr lang="ru-RU" sz="18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Calibri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18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Calibri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3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62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140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75402">
                    <a:tc gridSpan="7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"Родная Русь"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34924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8.08 -18.08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97 м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14 м 3 дм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25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3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70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235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75402">
                    <a:tc gridSpan="7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"И.А. Крылов"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35705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6.08 - 11.08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96 м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14 м 3 дм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23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8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Calibri"/>
                                    </a:rPr>
                                  </m:ctrlPr>
                                </m:fPr>
                                <m:num>
                                  <m:r>
                                    <a:rPr lang="ru-RU" sz="18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Calibri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ru-RU" sz="18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Calibri"/>
                                    </a:rPr>
                                    <m:t>10</m:t>
                                  </m:r>
                                </m:den>
                              </m:f>
                            </m:oMath>
                          </a14:m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3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75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210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75402">
                    <a:tc gridSpan="7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"Григорий Пирогов"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34924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3.08 - 12.08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78 м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15 м 2 дм 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18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2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45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175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75402">
                    <a:tc gridSpan="7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"Две столицы"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34924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8.08 - 14.08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96 м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14 м 3 </a:t>
                          </a:r>
                          <a:r>
                            <a:rPr lang="ru-RU" sz="1800" dirty="0" err="1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дм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24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3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64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182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62746580"/>
                  </p:ext>
                </p:extLst>
              </p:nvPr>
            </p:nvGraphicFramePr>
            <p:xfrm>
              <a:off x="899592" y="1412776"/>
              <a:ext cx="7560842" cy="494936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500324"/>
                    <a:gridCol w="1105502"/>
                    <a:gridCol w="1164724"/>
                    <a:gridCol w="947573"/>
                    <a:gridCol w="947573"/>
                    <a:gridCol w="947573"/>
                    <a:gridCol w="947573"/>
                  </a:tblGrid>
                  <a:tr h="147180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Даты начала и завершения рейса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E9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Длина, м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E9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Ширина, м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E9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Средняя скорость, км/ч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vert="vert27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E9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Количество палуб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vert="vert27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E9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Численность экипажа, чел.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vert="vert27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E9D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Количество пассажиров, чел.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vert="vert27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E9D9"/>
                        </a:solidFill>
                      </a:tcPr>
                    </a:tc>
                  </a:tr>
                  <a:tr h="296926">
                    <a:tc gridSpan="7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"Александр Бенуа"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b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49891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29.07 - 9.08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96 м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14 м 9 дм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96795" t="-354878" r="-312821" b="-5597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3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62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140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96926">
                    <a:tc gridSpan="7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"Родная Русь"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34924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8.08 -18.08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97 м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14 м 3 дм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25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3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70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235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96926">
                    <a:tc gridSpan="7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"И.А. Крылов"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44627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6.08 - 11.08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96 м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14 м 3 дм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96795" t="-723288" r="-312821" b="-3164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3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75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210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96926">
                    <a:tc gridSpan="7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"Григорий Пирогов"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34924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3.08 - 12.08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78 м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15 м 2 дм 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18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2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45</a:t>
                          </a:r>
                          <a:endParaRPr lang="ru-RU" sz="1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175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96926">
                    <a:tc gridSpan="7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"Две столицы"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34924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8.08 - 14.08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96 м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14 м 3 </a:t>
                          </a:r>
                          <a:r>
                            <a:rPr lang="ru-RU" sz="1800" dirty="0" err="1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дм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24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3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64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182</a:t>
                          </a:r>
                          <a:endParaRPr lang="ru-RU" sz="1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7471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1763</TotalTime>
  <Words>254</Words>
  <Application>Microsoft Office PowerPoint</Application>
  <PresentationFormat>Экран (4:3)</PresentationFormat>
  <Paragraphs>73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Урок математики</vt:lpstr>
      <vt:lpstr>Презентация PowerPoint</vt:lpstr>
      <vt:lpstr>Устная работа:</vt:lpstr>
      <vt:lpstr>Круиз по Волге</vt:lpstr>
      <vt:lpstr>Круиз по Волге</vt:lpstr>
      <vt:lpstr>Круиз по Волге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</dc:title>
  <dc:creator>user</dc:creator>
  <cp:lastModifiedBy>user</cp:lastModifiedBy>
  <cp:revision>4</cp:revision>
  <dcterms:created xsi:type="dcterms:W3CDTF">2022-06-08T09:25:24Z</dcterms:created>
  <dcterms:modified xsi:type="dcterms:W3CDTF">2022-06-09T14:48:47Z</dcterms:modified>
</cp:coreProperties>
</file>