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9" r:id="rId4"/>
    <p:sldId id="277" r:id="rId5"/>
    <p:sldId id="294" r:id="rId6"/>
    <p:sldId id="290" r:id="rId7"/>
    <p:sldId id="273" r:id="rId8"/>
    <p:sldId id="296" r:id="rId9"/>
    <p:sldId id="263" r:id="rId10"/>
    <p:sldId id="260" r:id="rId11"/>
    <p:sldId id="264" r:id="rId12"/>
    <p:sldId id="274" r:id="rId13"/>
    <p:sldId id="279" r:id="rId14"/>
    <p:sldId id="280" r:id="rId15"/>
    <p:sldId id="283" r:id="rId16"/>
    <p:sldId id="266" r:id="rId17"/>
    <p:sldId id="267" r:id="rId18"/>
    <p:sldId id="271" r:id="rId19"/>
    <p:sldId id="292" r:id="rId20"/>
    <p:sldId id="288" r:id="rId21"/>
    <p:sldId id="286" r:id="rId22"/>
    <p:sldId id="281" r:id="rId23"/>
    <p:sldId id="282" r:id="rId24"/>
    <p:sldId id="287" r:id="rId25"/>
    <p:sldId id="289" r:id="rId2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87;&#1088;&#1077;&#1079;&#1077;&#1085;&#1090;&#1072;&#1094;&#1080;&#1103;%20&#1072;&#1082;&#1080;&#1084;\&#1040;&#1050;&#1048;&#1052;3.wmv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18.gif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87;&#1088;&#1077;&#1079;&#1077;&#1085;&#1090;&#1072;&#1094;&#1080;&#1103;%20&#1072;&#1082;&#1080;&#1084;\&#1040;&#1050;&#1048;&#1052;4.wmv" TargetMode="Externa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2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3.jpeg"/><Relationship Id="rId4" Type="http://schemas.openxmlformats.org/officeDocument/2006/relationships/image" Target="../media/image23.jpeg"/><Relationship Id="rId9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87;&#1088;&#1077;&#1079;&#1077;&#1085;&#1090;&#1072;&#1094;&#1080;&#1103;%20&#1072;&#1082;&#1080;&#1084;\&#1040;&#1050;&#1048;&#1052;2.wmv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Admin\Мои документы\Рисунок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797747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87997" y="1854381"/>
            <a:ext cx="5021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Информационный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детско-родительский проект</a:t>
            </a:r>
          </a:p>
          <a:p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777845"/>
            <a:ext cx="496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Разработали: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Ляпунов Аким, 6лет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Ляпунова Наталья Петровна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МБДОУ «Детский сад № 13»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7997" y="2431393"/>
            <a:ext cx="6572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Как появился паровоз?»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презентация аким\фото 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572" y="214290"/>
            <a:ext cx="4190556" cy="314327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pic>
        <p:nvPicPr>
          <p:cNvPr id="6" name="Picture 4" descr="C:\Documents and Settings\Admin\Рабочий стол\презентация аким\фото 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10783"/>
            <a:ext cx="4214842" cy="316148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1472" y="1214422"/>
            <a:ext cx="3602012" cy="95410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9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Макет вагона первого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поезда «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Италмас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4357694"/>
            <a:ext cx="3921330" cy="138499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Убранство вагона очень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простое , вся мебель из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дерева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7999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презентация аким\фото 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10589" y="2267921"/>
            <a:ext cx="5000660" cy="375091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4" descr="C:\Documents and Settings\Admin\Рабочий стол\презентация аким\фото 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7142" y="214290"/>
            <a:ext cx="4666756" cy="350046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500042"/>
            <a:ext cx="3717171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электронно-жезловый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аппарат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4286256"/>
            <a:ext cx="4045979" cy="89255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Макет железной дороги с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паровозом и даже семафором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F:\презентация аким\пароврз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5500702"/>
            <a:ext cx="198120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АКИМ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8572528" cy="6429397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7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" y="0"/>
            <a:ext cx="9144064" cy="6858048"/>
          </a:xfrm>
          <a:prstGeom prst="rect">
            <a:avLst/>
          </a:prstGeom>
          <a:noFill/>
        </p:spPr>
      </p:pic>
      <p:pic>
        <p:nvPicPr>
          <p:cNvPr id="12290" name="Picture 2" descr="C:\Documents and Settings\Admin\Рабочий стол\презентация аким\поезд победы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02" y="3068960"/>
            <a:ext cx="4781095" cy="3190035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</p:pic>
      <p:pic>
        <p:nvPicPr>
          <p:cNvPr id="12291" name="Picture 3" descr="C:\Documents and Settings\Admin\Рабочий стол\презентация аким\фото у поезда побед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500042"/>
            <a:ext cx="3566617" cy="4857784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1472" y="1357298"/>
            <a:ext cx="3983206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27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Вместе с жителями Можги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встречаем поезд Победы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Documents and Settings\Admin\Рабочий стол\йцу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5786454"/>
            <a:ext cx="3407526" cy="790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10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502" y="0"/>
            <a:ext cx="9215502" cy="6911627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презентация аким\фотки 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4214841" cy="316148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C:\Documents and Settings\Admin\Рабочий стол\презентация аким\фотки 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770" y="285728"/>
            <a:ext cx="4285795" cy="321471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8596" y="1214422"/>
            <a:ext cx="3320268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27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 готово для макета и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работа закипела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4071942"/>
            <a:ext cx="3258521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Режем, клеим не хуже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мастеров и макет у нас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готов!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C:\Documents and Settings\Admin\Рабочий стол\презентация аким\паровози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4686" y="5535253"/>
            <a:ext cx="1153279" cy="1143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6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презентация аким\фотки 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4190524" cy="314324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6000"/>
              </a:srgbClr>
            </a:outerShdw>
          </a:effectLst>
        </p:spPr>
      </p:pic>
      <p:pic>
        <p:nvPicPr>
          <p:cNvPr id="3075" name="Picture 3" descr="C:\Documents and Settings\Admin\Рабочий стол\презентация аким\фотки 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374" y="285728"/>
            <a:ext cx="4190556" cy="314327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6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2910" y="1285860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Закипание воды</a:t>
            </a:r>
          </a:p>
          <a:p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357430"/>
            <a:ext cx="31375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Образование пара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4143380"/>
            <a:ext cx="3369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поршней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9256" y="5143512"/>
            <a:ext cx="282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Вращение колёс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1678761" y="2178836"/>
            <a:ext cx="64294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6251586" y="4964124"/>
            <a:ext cx="64294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286116" y="2857496"/>
            <a:ext cx="2786082" cy="13573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28728" y="571480"/>
            <a:ext cx="1127232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2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Опыт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65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презентация аким\фотки 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12758" y="845036"/>
            <a:ext cx="5047673" cy="378618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7000"/>
              </a:srgbClr>
            </a:outerShdw>
          </a:effectLst>
        </p:spPr>
      </p:pic>
      <p:pic>
        <p:nvPicPr>
          <p:cNvPr id="7172" name="Picture 4" descr="C:\Documents and Settings\Admin\Рабочий стол\презентация аким\фотки 1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08920"/>
            <a:ext cx="4599667" cy="345014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7000"/>
              </a:srgbClr>
            </a:outerShdw>
          </a:effectLst>
        </p:spPr>
      </p:pic>
      <p:pic>
        <p:nvPicPr>
          <p:cNvPr id="1028" name="Picture 4" descr="C:\Documents and Settings\Admin\Рабочий стол\презентация аким\карандаш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6541" y="5500702"/>
            <a:ext cx="2053045" cy="12144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714356"/>
            <a:ext cx="3551229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художники хоть куда.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Нарисуем паровозы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радужные поезда</a:t>
            </a:r>
            <a:endParaRPr lang="ru-RU" sz="2400" dirty="0"/>
          </a:p>
        </p:txBody>
      </p:sp>
      <p:pic>
        <p:nvPicPr>
          <p:cNvPr id="1027" name="Picture 3" descr="C:\Documents and Settings\Admin\Рабочий стол\презентация аким\325738_krasnyi-karandash-p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1142984"/>
            <a:ext cx="1349817" cy="1476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презентация аким\фотки 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598" y="2852936"/>
            <a:ext cx="4590252" cy="344307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6000"/>
              </a:srgbClr>
            </a:outerShdw>
          </a:effectLst>
        </p:spPr>
      </p:pic>
      <p:pic>
        <p:nvPicPr>
          <p:cNvPr id="8195" name="Picture 3" descr="C:\Documents and Settings\Admin\Рабочий стол\презентация аким\фотки 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53893" y="839161"/>
            <a:ext cx="5000662" cy="375092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6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857224" y="1214422"/>
            <a:ext cx="3357586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26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Без дела  не сидим,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паровоз мы мастерим</a:t>
            </a:r>
            <a:endParaRPr lang="ru-RU" sz="2400" dirty="0"/>
          </a:p>
        </p:txBody>
      </p:sp>
      <p:pic>
        <p:nvPicPr>
          <p:cNvPr id="2059" name="Picture 11" descr="C:\Documents and Settings\Admin\Рабочий стол\презентация аким\ножницы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31441">
            <a:off x="312619" y="125707"/>
            <a:ext cx="884192" cy="1428760"/>
          </a:xfrm>
          <a:prstGeom prst="rect">
            <a:avLst/>
          </a:prstGeom>
          <a:noFill/>
        </p:spPr>
      </p:pic>
      <p:pic>
        <p:nvPicPr>
          <p:cNvPr id="2060" name="Picture 12" descr="C:\Documents and Settings\Admin\Рабочий стол\презентация аким\кле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1428736"/>
            <a:ext cx="778323" cy="1285884"/>
          </a:xfrm>
          <a:prstGeom prst="rect">
            <a:avLst/>
          </a:prstGeom>
          <a:noFill/>
        </p:spPr>
      </p:pic>
      <p:pic>
        <p:nvPicPr>
          <p:cNvPr id="2061" name="Picture 13" descr="C:\Documents and Settings\Admin\Рабочий стол\презентация аким\паровозик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5500702"/>
            <a:ext cx="1153279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1267" name="Picture 3" descr="C:\Documents and Settings\Admin\Рабочий стол\презентация аким\фото 0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209" y="2852936"/>
            <a:ext cx="4645750" cy="3484706"/>
          </a:xfrm>
          <a:prstGeom prst="rect">
            <a:avLst/>
          </a:prstGeom>
          <a:noFill/>
          <a:ln w="63500" cmpd="sng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4000"/>
              </a:srgbClr>
            </a:outerShdw>
          </a:effectLst>
        </p:spPr>
      </p:pic>
      <p:pic>
        <p:nvPicPr>
          <p:cNvPr id="1026" name="Picture 2" descr="C:\Documents and Settings\Admin\Рабочий стол\презентация аким\фотки 1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88858">
            <a:off x="4691154" y="989531"/>
            <a:ext cx="4680522" cy="3510788"/>
          </a:xfrm>
          <a:prstGeom prst="rect">
            <a:avLst/>
          </a:prstGeom>
          <a:noFill/>
          <a:ln w="63500" cmpd="sng">
            <a:solidFill>
              <a:schemeClr val="bg1"/>
            </a:solidFill>
            <a:bevel/>
          </a:ln>
          <a:effectLst>
            <a:outerShdw blurRad="50800" dist="50800" dir="5400000" sx="18000" sy="18000" algn="ctr" rotWithShape="0">
              <a:srgbClr val="000000">
                <a:alpha val="24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83568" y="1124744"/>
            <a:ext cx="2728696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Сегодня мы делаем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сувениры магниты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Admin\Рабочий стол\презентация аким\ножницы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1000108"/>
            <a:ext cx="942967" cy="1523735"/>
          </a:xfrm>
          <a:prstGeom prst="rect">
            <a:avLst/>
          </a:prstGeom>
          <a:noFill/>
        </p:spPr>
      </p:pic>
      <p:pic>
        <p:nvPicPr>
          <p:cNvPr id="7" name="Picture 12" descr="C:\Documents and Settings\Admin\Рабочий стол\презентация аким\кле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5286388"/>
            <a:ext cx="778323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" y="0"/>
            <a:ext cx="9144064" cy="68580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41280" y="571480"/>
            <a:ext cx="4529510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альбом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«История развития паровозов»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презентация аким\фотки 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5738" y="2000240"/>
            <a:ext cx="4648001" cy="285752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6000"/>
              </a:srgbClr>
            </a:outerShdw>
          </a:effectLst>
        </p:spPr>
      </p:pic>
      <p:pic>
        <p:nvPicPr>
          <p:cNvPr id="1027" name="Picture 3" descr="C:\Documents and Settings\Admin\Рабочий стол\презентация аким\фотки 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000240"/>
            <a:ext cx="3643338" cy="2872933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6000"/>
              </a:srgbClr>
            </a:outerShdw>
          </a:effectLst>
        </p:spPr>
      </p:pic>
      <p:pic>
        <p:nvPicPr>
          <p:cNvPr id="2" name="Picture 2" descr="F:\презентация аким\монорель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5214950"/>
            <a:ext cx="1580465" cy="118534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pic>
        <p:nvPicPr>
          <p:cNvPr id="4" name="Picture 3" descr="F:\презентация аким\паровоз 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5286388"/>
            <a:ext cx="1546954" cy="116021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pic>
        <p:nvPicPr>
          <p:cNvPr id="1028" name="Picture 4" descr="F:\презентация аким\сапса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84442">
            <a:off x="7072330" y="5286388"/>
            <a:ext cx="1716188" cy="114300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pic>
        <p:nvPicPr>
          <p:cNvPr id="1029" name="Picture 5" descr="F:\презентация аким\тепловоз 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380899">
            <a:off x="3901361" y="5401563"/>
            <a:ext cx="1532143" cy="101444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pic>
        <p:nvPicPr>
          <p:cNvPr id="1030" name="Picture 6" descr="F:\презентация аким\title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01402">
            <a:off x="337992" y="5360899"/>
            <a:ext cx="1551152" cy="103754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Мои документы\Рисунок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7977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124744"/>
            <a:ext cx="75608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Выяснить, как появились паровозы,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для чего они были нужны.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1.Фомировать представление о паровозах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их развитии, о профессии машиниста.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2.Развивать познавательную активность,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Любознательность, внимание, память.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3. Воспитывать чувство патриотизма, уважение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 старшему поколению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0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" y="-48"/>
            <a:ext cx="9144064" cy="6858048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презентация аким\паровоз тревитика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3181"/>
            <a:ext cx="4573742" cy="313270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4099" name="Picture 3" descr="C:\Documents and Settings\Admin\Рабочий стол\презентация аким\сапс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85729"/>
            <a:ext cx="4501702" cy="2998204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7158" y="1142984"/>
            <a:ext cx="3862468" cy="126188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в мире паровоз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Поймай меня кто сможет»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Скорость – 30км/час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5" y="4286256"/>
            <a:ext cx="3357586" cy="163121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29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Современный,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высокоскоростной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электропоезд «Сапсан»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Скорость – 300 км/час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96" y="-48"/>
            <a:ext cx="9144064" cy="6858048"/>
          </a:xfrm>
          <a:prstGeom prst="rect">
            <a:avLst/>
          </a:prstGeom>
          <a:noFill/>
        </p:spPr>
      </p:pic>
      <p:sp>
        <p:nvSpPr>
          <p:cNvPr id="7170" name="AutoShape 2" descr="https://thumbs.dreamstime.com/x/cute-cartoon-character-sharp-scissors-happy-smiley-face-big-eyes-isolated-white-429737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s.dreamstime.com/x/cute-cartoon-character-sharp-scissors-happy-smiley-face-big-eyes-isolated-white-429737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5" name="Picture 7" descr="C:\Documents and Settings\Admin\Рабочий стол\презентация аким\фотки 1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14752"/>
            <a:ext cx="3857652" cy="289356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pic>
        <p:nvPicPr>
          <p:cNvPr id="7176" name="Picture 8" descr="C:\Documents and Settings\Admin\Рабочий стол\презентация аким\фотки 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14752"/>
            <a:ext cx="3809597" cy="285752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pic>
        <p:nvPicPr>
          <p:cNvPr id="7177" name="Picture 9" descr="C:\Documents and Settings\Admin\Рабочий стол\презентация аким\фотки 1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85728"/>
            <a:ext cx="3904836" cy="292895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48064" y="285728"/>
            <a:ext cx="3528402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 всём, что я узнал 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рассказал своим друзьям!</a:t>
            </a:r>
          </a:p>
        </p:txBody>
      </p:sp>
      <p:pic>
        <p:nvPicPr>
          <p:cNvPr id="10" name="Picture 7" descr="http://cs1.livemaster.ru/storage/f1/c2/7564d8917b48f1c9ca2470bf9b--dlya-doma-interera-figurka-bolshaya-sova-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794">
            <a:off x="5465229" y="1433216"/>
            <a:ext cx="2675716" cy="2019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Admin\Рабочий стол\презентация аким\фото 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5576" y="738402"/>
            <a:ext cx="4412193" cy="330951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</p:pic>
      <p:pic>
        <p:nvPicPr>
          <p:cNvPr id="9219" name="Picture 3" descr="C:\Documents and Settings\Admin\Рабочий стол\презентация аким\фото 0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3105" y="2924944"/>
            <a:ext cx="3926240" cy="294501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27584" y="1124744"/>
            <a:ext cx="2731902" cy="83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5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Нужно всё хорошо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запомнить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4572008"/>
            <a:ext cx="3784504" cy="4616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теперь я справлюсь сам !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F:\презентация аким\пароврз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5286388"/>
            <a:ext cx="1981200" cy="1028700"/>
          </a:xfrm>
          <a:prstGeom prst="rect">
            <a:avLst/>
          </a:prstGeom>
          <a:noFill/>
        </p:spPr>
      </p:pic>
      <p:pic>
        <p:nvPicPr>
          <p:cNvPr id="8" name="Picture 4" descr="http://foneyes.ru/img/picture/Apr/08/14a8d46e9ca2ec5b8c32caadd160daff/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285728"/>
            <a:ext cx="85313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171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64" cy="6858048"/>
          </a:xfrm>
          <a:prstGeom prst="rect">
            <a:avLst/>
          </a:prstGeom>
          <a:noFill/>
        </p:spPr>
      </p:pic>
      <p:pic>
        <p:nvPicPr>
          <p:cNvPr id="3" name="АКИМ4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8572559" cy="6429419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596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презентация аким\фото 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88424">
            <a:off x="6518743" y="588115"/>
            <a:ext cx="2380998" cy="178595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5" name="Picture 2" descr="C:\Documents and Settings\Admin\Рабочий стол\презентация аким\фотки 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75557">
            <a:off x="487660" y="647244"/>
            <a:ext cx="2428892" cy="1821875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8" name="Picture 2" descr="C:\Documents and Settings\Admin\Рабочий стол\презентация аким\фото 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00651">
            <a:off x="540988" y="4546191"/>
            <a:ext cx="2285758" cy="171451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9" name="Picture 3" descr="C:\Documents and Settings\Admin\Рабочий стол\презентация аким\фото баба Лида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0021">
            <a:off x="921537" y="2593901"/>
            <a:ext cx="1561137" cy="208151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10" name="Picture 2" descr="C:\Documents and Settings\Admin\Рабочий стол\презентация аким\фотки 0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467210">
            <a:off x="6616694" y="4613271"/>
            <a:ext cx="2309185" cy="1732084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7" name="Picture 3" descr="C:\Documents and Settings\Admin\Рабочий стол\презентация аким\фото 0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084857">
            <a:off x="6459559" y="2798359"/>
            <a:ext cx="2229885" cy="167260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3074" name="Picture 2" descr="C:\Documents and Settings\Admin\Рабочий стол\презентация аким\фотки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04142" y="1335276"/>
            <a:ext cx="3572572" cy="522723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50543" y="218378"/>
            <a:ext cx="39633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Теперь я знаю,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как появился паровоз!</a:t>
            </a:r>
            <a:endParaRPr lang="ru-RU" sz="2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Admin\Мои документы\Рисунок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7" y="0"/>
            <a:ext cx="97977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2276872"/>
            <a:ext cx="48483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Спасибо </a:t>
            </a:r>
          </a:p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за внимание !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презентация аким\фото баба Лида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85728"/>
            <a:ext cx="3790299" cy="5053731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Admin\Рабочий стол\презентация аким\фото баба Ли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648" y="2647053"/>
            <a:ext cx="4664970" cy="349872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1472" y="785794"/>
            <a:ext cx="4286280" cy="126188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46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любимая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прабабушка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Панфилова Лидия Дмитриевна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C:\Documents and Settings\Admin\Рабочий стол\йцу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5643578"/>
            <a:ext cx="3407526" cy="790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презентация аким\паровоз ф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57166"/>
            <a:ext cx="7272684" cy="5404572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44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357422" y="6072206"/>
            <a:ext cx="4853380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Паровоз Феликс Дзержинский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</p:pic>
      <p:pic>
        <p:nvPicPr>
          <p:cNvPr id="6" name="Picture 2" descr="http://www.copylink.ru/content/%D0%A1%D1%82%D1%80%D1%83%D0%B9%D0%BD%D1%8B%D0%B9%20%D0%B8%D0%BB%D0%B8%20%D0%BB%D0%B0%D0%B7%D0%B5%D1%80%D0%BD%D1%8B%D0%B9%20%D0%BF%D1%80%D0%B8%D0%BD%D1%82%D0%B5%D1%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86190"/>
            <a:ext cx="3377231" cy="225148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9000"/>
              </a:srgbClr>
            </a:outerShdw>
            <a:softEdge rad="112500"/>
          </a:effectLst>
        </p:spPr>
      </p:pic>
      <p:pic>
        <p:nvPicPr>
          <p:cNvPr id="21505" name="Picture 1" descr="C:\Documents and Settings\Admin\Рабочий стол\презентация аким\фотки 1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781898"/>
            <a:ext cx="3581103" cy="368540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7000"/>
              </a:srgbClr>
            </a:outerShdw>
          </a:effectLst>
        </p:spPr>
      </p:pic>
      <p:sp>
        <p:nvSpPr>
          <p:cNvPr id="4" name="Выноска-облако 3"/>
          <p:cNvSpPr/>
          <p:nvPr/>
        </p:nvSpPr>
        <p:spPr>
          <a:xfrm>
            <a:off x="1857356" y="214290"/>
            <a:ext cx="7039684" cy="250033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6116" y="785794"/>
            <a:ext cx="40272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Интересно, а как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появились паровозы?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какими они были раньше?</a:t>
            </a:r>
          </a:p>
        </p:txBody>
      </p:sp>
    </p:spTree>
    <p:extLst>
      <p:ext uri="{BB962C8B-B14F-4D97-AF65-F5344CB8AC3E}">
        <p14:creationId xmlns:p14="http://schemas.microsoft.com/office/powerpoint/2010/main" val="180563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фото музе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42918"/>
            <a:ext cx="8667247" cy="4882549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8596" y="5857892"/>
            <a:ext cx="8462060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Музей истории и развития железной дороги, г.Ижевск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80" y="-14310"/>
            <a:ext cx="9163080" cy="6872310"/>
          </a:xfrm>
          <a:prstGeom prst="rect">
            <a:avLst/>
          </a:prstGeom>
          <a:noFill/>
        </p:spPr>
      </p:pic>
      <p:pic>
        <p:nvPicPr>
          <p:cNvPr id="3" name="АКИМ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8572528" cy="6429396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C:\Documents and Settings\Admin\Рабочий стол\презентация аким\img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hello_html_451e3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презентация аким\фото 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79959" y="1010954"/>
            <a:ext cx="5232076" cy="3924500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6" name="Picture 2" descr="C:\Documents and Settings\Admin\Рабочий стол\презентация аким\фото 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71810"/>
            <a:ext cx="4476276" cy="3357586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214422"/>
            <a:ext cx="4312655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Чего здесь только нет: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фонарь, башмак, маслёнки и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настоящая фуражка машиниста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6000768"/>
            <a:ext cx="2643481" cy="4616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3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не машинист?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304</Words>
  <Application>Microsoft Office PowerPoint</Application>
  <PresentationFormat>Экран (4:3)</PresentationFormat>
  <Paragraphs>78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ххххх</dc:creator>
  <cp:lastModifiedBy>ххххх</cp:lastModifiedBy>
  <cp:revision>139</cp:revision>
  <dcterms:modified xsi:type="dcterms:W3CDTF">2020-10-27T17:42:31Z</dcterms:modified>
</cp:coreProperties>
</file>