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67" r:id="rId2"/>
    <p:sldId id="256" r:id="rId3"/>
    <p:sldId id="266" r:id="rId4"/>
    <p:sldId id="271" r:id="rId5"/>
    <p:sldId id="257" r:id="rId6"/>
    <p:sldId id="258" r:id="rId7"/>
    <p:sldId id="259" r:id="rId8"/>
    <p:sldId id="262" r:id="rId9"/>
    <p:sldId id="263" r:id="rId10"/>
    <p:sldId id="264" r:id="rId11"/>
    <p:sldId id="265" r:id="rId12"/>
    <p:sldId id="260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ED8AC-161B-44EB-905D-567000ACDB08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238527-34AE-4BE0-80DC-38E9D7D599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6724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238527-34AE-4BE0-80DC-38E9D7D5993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50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90A700-DCC8-40F2-8439-75976E968855}" type="datetimeFigureOut">
              <a:rPr lang="ru-RU" smtClean="0"/>
              <a:t>14.03.2019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4371D51-9A65-4CD4-9B53-4A91F37EEB3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2.png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7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2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microsoft.com/office/2007/relationships/hdphoto" Target="../media/hdphoto1.wdp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2.pn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67544" y="692696"/>
            <a:ext cx="8280920" cy="5256584"/>
          </a:xfrm>
        </p:spPr>
        <p:txBody>
          <a:bodyPr/>
          <a:lstStyle/>
          <a:p>
            <a:pPr algn="ctr"/>
            <a:r>
              <a:rPr lang="ru-RU" dirty="0" smtClean="0"/>
              <a:t>Презентация к логопедическому занятию </a:t>
            </a:r>
          </a:p>
          <a:p>
            <a:pPr algn="ctr"/>
            <a:r>
              <a:rPr lang="ru-RU" dirty="0" smtClean="0"/>
              <a:t>по развитию лексико-грамматического строя речи  </a:t>
            </a:r>
          </a:p>
          <a:p>
            <a:pPr algn="ctr"/>
            <a:r>
              <a:rPr lang="ru-RU" dirty="0" smtClean="0"/>
              <a:t>у детей старшего дошкольного возраста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61886" y="2711490"/>
            <a:ext cx="7175351" cy="3381806"/>
          </a:xfrm>
        </p:spPr>
        <p:txBody>
          <a:bodyPr/>
          <a:lstStyle/>
          <a:p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Времена года. Весна.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4988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76672"/>
            <a:ext cx="3346450" cy="2509837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4128459" cy="4608512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1008"/>
            <a:ext cx="3672408" cy="3107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Zvuki_prirody_-_Vesennyaya_kapel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22040" y="3168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65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60648"/>
            <a:ext cx="6120680" cy="6120680"/>
          </a:xfrm>
        </p:spPr>
      </p:pic>
      <p:pic>
        <p:nvPicPr>
          <p:cNvPr id="7" name="Zvuki_prirody_-_Vesennyaya_kapel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8064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16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264696" cy="6480719"/>
          </a:xfrm>
        </p:spPr>
      </p:pic>
      <p:pic>
        <p:nvPicPr>
          <p:cNvPr id="5" name="Zvuki--vesny-Vesennyaya-kapel_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4046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70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75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0943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755576" y="404664"/>
            <a:ext cx="4414194" cy="3744416"/>
          </a:xfrm>
        </p:spPr>
        <p:txBody>
          <a:bodyPr/>
          <a:lstStyle/>
          <a:p>
            <a:r>
              <a:rPr lang="ru-RU" sz="2000" i="1" dirty="0" smtClean="0"/>
              <a:t>Ресурсы:</a:t>
            </a:r>
          </a:p>
          <a:p>
            <a:r>
              <a:rPr lang="ru-RU" sz="2000" i="1" dirty="0" smtClean="0"/>
              <a:t>Фото автора презентации(слайд (9,10);</a:t>
            </a:r>
          </a:p>
          <a:p>
            <a:pPr marL="0" indent="0">
              <a:buNone/>
            </a:pPr>
            <a:r>
              <a:rPr lang="ru-RU" sz="2000" b="1" i="1" dirty="0" smtClean="0"/>
              <a:t>Интернет- загрузки: </a:t>
            </a:r>
            <a:r>
              <a:rPr lang="ru-RU" sz="2000" i="1" dirty="0" smtClean="0"/>
              <a:t>«Детские картинки о весне», сайт «</a:t>
            </a:r>
            <a:r>
              <a:rPr lang="ru-RU" sz="2000" i="1" dirty="0" err="1" smtClean="0"/>
              <a:t>Музофон</a:t>
            </a:r>
            <a:r>
              <a:rPr lang="ru-RU" sz="2000" i="1" dirty="0" smtClean="0"/>
              <a:t>» - аудиозапись «Звуки природы», детская песенка «Весенняя капель»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15616" y="4149080"/>
            <a:ext cx="7560840" cy="1872208"/>
          </a:xfrm>
        </p:spPr>
        <p:txBody>
          <a:bodyPr/>
          <a:lstStyle/>
          <a:p>
            <a:r>
              <a:rPr lang="ru-RU" sz="2800" dirty="0" smtClean="0"/>
              <a:t>Составитель: Кротова Н.А. </a:t>
            </a:r>
            <a:br>
              <a:rPr lang="ru-RU" sz="2800" dirty="0" smtClean="0"/>
            </a:br>
            <a:r>
              <a:rPr lang="ru-RU" sz="2800" dirty="0" smtClean="0"/>
              <a:t>учитель-логопед высшей категории,</a:t>
            </a:r>
            <a:br>
              <a:rPr lang="ru-RU" sz="2800" dirty="0" smtClean="0"/>
            </a:br>
            <a:r>
              <a:rPr lang="ru-RU" sz="2800" dirty="0" smtClean="0"/>
              <a:t>КОУ «Адаптивная школа-детский сад</a:t>
            </a:r>
            <a:br>
              <a:rPr lang="ru-RU" sz="2800" dirty="0" smtClean="0"/>
            </a:br>
            <a:r>
              <a:rPr lang="ru-RU" sz="2800" dirty="0" smtClean="0"/>
              <a:t> № 301», Омской области.</a:t>
            </a:r>
            <a:endParaRPr lang="ru-RU" sz="2800" dirty="0"/>
          </a:p>
        </p:txBody>
      </p:sp>
      <p:pic>
        <p:nvPicPr>
          <p:cNvPr id="9" name="Рисунок 8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95" b="18495"/>
          <a:stretch>
            <a:fillRect/>
          </a:stretch>
        </p:blipFill>
        <p:spPr>
          <a:xfrm>
            <a:off x="5393155" y="1143000"/>
            <a:ext cx="3196819" cy="2430016"/>
          </a:xfrm>
        </p:spPr>
      </p:pic>
    </p:spTree>
    <p:extLst>
      <p:ext uri="{BB962C8B-B14F-4D97-AF65-F5344CB8AC3E}">
        <p14:creationId xmlns:p14="http://schemas.microsoft.com/office/powerpoint/2010/main" val="208907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60648"/>
            <a:ext cx="6984776" cy="6469986"/>
          </a:xfrm>
        </p:spPr>
      </p:pic>
    </p:spTree>
    <p:extLst>
      <p:ext uri="{BB962C8B-B14F-4D97-AF65-F5344CB8AC3E}">
        <p14:creationId xmlns:p14="http://schemas.microsoft.com/office/powerpoint/2010/main" val="111412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445224"/>
            <a:ext cx="6512511" cy="1143000"/>
          </a:xfrm>
        </p:spPr>
        <p:txBody>
          <a:bodyPr/>
          <a:lstStyle/>
          <a:p>
            <a:pPr algn="ctr"/>
            <a:r>
              <a:rPr lang="ru-RU" sz="8800" dirty="0" smtClean="0"/>
              <a:t>ВЕСНА</a:t>
            </a:r>
            <a:endParaRPr lang="ru-RU" sz="8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60648"/>
            <a:ext cx="6912768" cy="5179324"/>
          </a:xfrm>
        </p:spPr>
      </p:pic>
    </p:spTree>
    <p:extLst>
      <p:ext uri="{BB962C8B-B14F-4D97-AF65-F5344CB8AC3E}">
        <p14:creationId xmlns:p14="http://schemas.microsoft.com/office/powerpoint/2010/main" val="188660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2" y="991067"/>
            <a:ext cx="4031043" cy="2762483"/>
          </a:xfrm>
        </p:spPr>
      </p:pic>
      <p:sp>
        <p:nvSpPr>
          <p:cNvPr id="9" name="TextBox 8"/>
          <p:cNvSpPr txBox="1"/>
          <p:nvPr/>
        </p:nvSpPr>
        <p:spPr>
          <a:xfrm>
            <a:off x="2267744" y="33265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ТРИ ВЕСНЫ</a:t>
            </a:r>
            <a:endParaRPr lang="ru-RU" sz="3600" b="1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262" y="991067"/>
            <a:ext cx="3823186" cy="28673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864" y="3858457"/>
            <a:ext cx="4472384" cy="273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55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60648"/>
            <a:ext cx="6984776" cy="6233941"/>
          </a:xfrm>
        </p:spPr>
      </p:pic>
      <p:pic>
        <p:nvPicPr>
          <p:cNvPr id="8" name="Zvuki-prirody-Vesn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11663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817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47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8640"/>
            <a:ext cx="6048672" cy="6523925"/>
          </a:xfrm>
        </p:spPr>
      </p:pic>
      <p:pic>
        <p:nvPicPr>
          <p:cNvPr id="6" name="Zvuki-prirody--Vesna-Vesenniy-Ruchey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9552" y="4766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552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4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57780"/>
            <a:ext cx="6480720" cy="6377852"/>
          </a:xfrm>
        </p:spPr>
      </p:pic>
      <p:pic>
        <p:nvPicPr>
          <p:cNvPr id="6" name="Zvuki-prirody-Vesna(muzof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3528" y="404664"/>
            <a:ext cx="609600" cy="6096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88640"/>
            <a:ext cx="6480720" cy="637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71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347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4339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420888"/>
            <a:ext cx="5280588" cy="39604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Объект 14"/>
          <p:cNvPicPr>
            <a:picLocks noGrp="1" noChangeAspect="1"/>
          </p:cNvPicPr>
          <p:nvPr>
            <p:ph sz="half" idx="2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20" y="476672"/>
            <a:ext cx="3816424" cy="3741193"/>
          </a:xfrm>
        </p:spPr>
      </p:pic>
      <p:pic>
        <p:nvPicPr>
          <p:cNvPr id="16" name="Zvuki_prirody_-_Vesennyaya_kapel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62000" y="83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25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24744"/>
            <a:ext cx="3710051" cy="431401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764704"/>
            <a:ext cx="4320481" cy="4752528"/>
          </a:xfrm>
        </p:spPr>
      </p:pic>
      <p:pic>
        <p:nvPicPr>
          <p:cNvPr id="7" name="Zvuki_prirody_-_Vesennyaya_kapel_(get-tune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55576" y="2606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8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332</TotalTime>
  <Words>61</Words>
  <Application>Microsoft Office PowerPoint</Application>
  <PresentationFormat>Экран (4:3)</PresentationFormat>
  <Paragraphs>11</Paragraphs>
  <Slides>13</Slides>
  <Notes>1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Времена года. Весна.</vt:lpstr>
      <vt:lpstr>Презентация PowerPoint</vt:lpstr>
      <vt:lpstr>ВЕСНА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Составитель: Кротова Н.А.  учитель-логопед высшей категории, КОУ «Адаптивная школа-детский сад  № 301», Омской области.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Кротова</dc:creator>
  <cp:lastModifiedBy>G700</cp:lastModifiedBy>
  <cp:revision>27</cp:revision>
  <dcterms:created xsi:type="dcterms:W3CDTF">2014-03-13T11:29:04Z</dcterms:created>
  <dcterms:modified xsi:type="dcterms:W3CDTF">2019-03-14T06:04:16Z</dcterms:modified>
</cp:coreProperties>
</file>