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0" r:id="rId6"/>
    <p:sldId id="28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1" r:id="rId15"/>
    <p:sldId id="268" r:id="rId16"/>
    <p:sldId id="269" r:id="rId17"/>
    <p:sldId id="270" r:id="rId18"/>
    <p:sldId id="271" r:id="rId19"/>
    <p:sldId id="283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31" autoAdjust="0"/>
    <p:restoredTop sz="94624" autoAdjust="0"/>
  </p:normalViewPr>
  <p:slideViewPr>
    <p:cSldViewPr>
      <p:cViewPr varScale="1">
        <p:scale>
          <a:sx n="69" d="100"/>
          <a:sy n="69" d="100"/>
        </p:scale>
        <p:origin x="4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28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8036D-ADFD-4F34-83C1-C3AB871D7CBE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5543C-C890-49C7-BE8A-4B81516A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7;&#1074;&#1091;&#1082;%20&#1074;&#1086;&#1083;&#1096;&#1077;&#1073;&#1089;&#1090;&#1074;&#1072;%20-%20&#1050;&#1072;&#1081;%20(www.mixmuz.ru)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496945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Открытое </a:t>
            </a:r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квест-занятие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в старшей группе</a:t>
            </a:r>
          </a:p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с ТНР 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«В поисках золотого ключика»</a:t>
            </a:r>
          </a:p>
          <a:p>
            <a:pPr algn="r"/>
            <a:r>
              <a:rPr lang="ru-RU" sz="2000" b="1" dirty="0" smtClean="0">
                <a:ln/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r"/>
            <a:r>
              <a:rPr lang="ru-RU" sz="2000" b="1" cap="none" spc="0" dirty="0" smtClean="0">
                <a:ln/>
                <a:effectLst/>
                <a:latin typeface="Times New Roman" pitchFamily="18" charset="0"/>
                <a:cs typeface="Times New Roman" pitchFamily="18" charset="0"/>
              </a:rPr>
              <a:t>Воспитатель Пудовкина Л.В.</a:t>
            </a:r>
          </a:p>
          <a:p>
            <a:pPr algn="r"/>
            <a:r>
              <a:rPr lang="ru-RU" sz="2000" b="1" dirty="0" smtClean="0">
                <a:ln/>
                <a:latin typeface="Times New Roman" pitchFamily="18" charset="0"/>
                <a:cs typeface="Times New Roman" pitchFamily="18" charset="0"/>
              </a:rPr>
              <a:t>Педагог-психолог </a:t>
            </a:r>
            <a:r>
              <a:rPr lang="ru-RU" sz="2000" b="1" dirty="0" err="1" smtClean="0">
                <a:ln/>
                <a:latin typeface="Times New Roman" pitchFamily="18" charset="0"/>
                <a:cs typeface="Times New Roman" pitchFamily="18" charset="0"/>
              </a:rPr>
              <a:t>Гартвич</a:t>
            </a:r>
            <a:r>
              <a:rPr lang="ru-RU" sz="2000" b="1" dirty="0" smtClean="0">
                <a:ln/>
                <a:latin typeface="Times New Roman" pitchFamily="18" charset="0"/>
                <a:cs typeface="Times New Roman" pitchFamily="18" charset="0"/>
              </a:rPr>
              <a:t> А.И.</a:t>
            </a:r>
          </a:p>
          <a:p>
            <a:pPr algn="ctr"/>
            <a:endParaRPr lang="ru-RU" sz="2000" b="1" dirty="0" smtClean="0">
              <a:ln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n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/>
                <a:latin typeface="Times New Roman" pitchFamily="18" charset="0"/>
                <a:cs typeface="Times New Roman" pitchFamily="18" charset="0"/>
              </a:rPr>
              <a:t>Рязань 2019 г.</a:t>
            </a:r>
            <a:endParaRPr lang="ru-RU" sz="2000" b="1" cap="none" spc="0" dirty="0" smtClean="0">
              <a:ln/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cap="none" spc="0" dirty="0">
              <a:ln/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24871-sepik_1920x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vto-white-smok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еркре6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Ухо.</a:t>
            </a:r>
            <a:endParaRPr lang="ru-RU" dirty="0"/>
          </a:p>
        </p:txBody>
      </p:sp>
      <p:pic>
        <p:nvPicPr>
          <p:cNvPr id="4" name="Содержимое 3" descr="kaan-dabana-650x4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6375" y="1801019"/>
            <a:ext cx="6191250" cy="41243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1380318600-groza-i-molniya-neri_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1988840"/>
            <a:ext cx="3419872" cy="2376264"/>
          </a:xfrm>
          <a:prstGeom prst="rect">
            <a:avLst/>
          </a:prstGeom>
        </p:spPr>
      </p:pic>
      <p:pic>
        <p:nvPicPr>
          <p:cNvPr id="6" name="Рисунок 5" descr="147222504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76872"/>
            <a:ext cx="3203848" cy="4581128"/>
          </a:xfrm>
          <a:prstGeom prst="rect">
            <a:avLst/>
          </a:prstGeom>
        </p:spPr>
      </p:pic>
      <p:pic>
        <p:nvPicPr>
          <p:cNvPr id="7" name="Рисунок 6" descr="75478860160186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0"/>
            <a:ext cx="3491880" cy="2051923"/>
          </a:xfrm>
          <a:prstGeom prst="rect">
            <a:avLst/>
          </a:prstGeom>
        </p:spPr>
      </p:pic>
      <p:pic>
        <p:nvPicPr>
          <p:cNvPr id="8" name="Рисунок 7" descr="nastol.com.ua-1964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0"/>
            <a:ext cx="2571466" cy="4509120"/>
          </a:xfrm>
          <a:prstGeom prst="rect">
            <a:avLst/>
          </a:prstGeom>
        </p:spPr>
      </p:pic>
      <p:pic>
        <p:nvPicPr>
          <p:cNvPr id="9" name="Рисунок 8" descr="solovey_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4293096"/>
            <a:ext cx="3312368" cy="2564904"/>
          </a:xfrm>
          <a:prstGeom prst="rect">
            <a:avLst/>
          </a:prstGeom>
        </p:spPr>
      </p:pic>
      <p:pic>
        <p:nvPicPr>
          <p:cNvPr id="10" name="Рисунок 9" descr="Afalina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4384540"/>
            <a:ext cx="2627784" cy="2473460"/>
          </a:xfrm>
          <a:prstGeom prst="rect">
            <a:avLst/>
          </a:prstGeom>
        </p:spPr>
      </p:pic>
      <p:pic>
        <p:nvPicPr>
          <p:cNvPr id="12" name="Содержимое 11" descr="USA_Parks_Waterfalls_481370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0" y="0"/>
            <a:ext cx="3203848" cy="227687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Рот.</a:t>
            </a:r>
            <a:endParaRPr lang="ru-RU" dirty="0"/>
          </a:p>
        </p:txBody>
      </p:sp>
      <p:pic>
        <p:nvPicPr>
          <p:cNvPr id="4" name="Содержимое 3" descr="1375845832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96752"/>
            <a:ext cx="6614142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Руки. </a:t>
            </a:r>
            <a:endParaRPr lang="ru-RU" dirty="0"/>
          </a:p>
        </p:txBody>
      </p:sp>
      <p:pic>
        <p:nvPicPr>
          <p:cNvPr id="4" name="Содержимое 3" descr="chistye-ru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268760"/>
            <a:ext cx="8388424" cy="475252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844824"/>
            <a:ext cx="638007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Упражнение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«Холодное-горячее»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Глаза.</a:t>
            </a:r>
            <a:endParaRPr lang="ru-RU" dirty="0"/>
          </a:p>
        </p:txBody>
      </p:sp>
      <p:pic>
        <p:nvPicPr>
          <p:cNvPr id="4" name="Содержимое 3" descr="rebenok_glaza_lico_vzglyad_53818_1280x7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196752"/>
            <a:ext cx="8046156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66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05568829_662056-1920x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481939a5f75298779bf16b6d8f94a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9062017173726.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sm_sup_95ebaae6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0959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olodilnik-s-verhnim-raspolozheniem-kame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739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look.com.ua-1364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uborka-1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983"/>
            <a:ext cx="9144000" cy="6858000"/>
          </a:xfrm>
          <a:prstGeom prst="rect">
            <a:avLst/>
          </a:prstGeom>
        </p:spPr>
      </p:pic>
      <p:pic>
        <p:nvPicPr>
          <p:cNvPr id="5" name="Рисунок 4" descr="rebenok_glaza_lico_vzglyad_53818_1280x7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88640"/>
            <a:ext cx="2779801" cy="1563638"/>
          </a:xfrm>
          <a:prstGeom prst="rect">
            <a:avLst/>
          </a:prstGeom>
        </p:spPr>
      </p:pic>
      <p:pic>
        <p:nvPicPr>
          <p:cNvPr id="6" name="Рисунок 5" descr="Nose_15_13052325-1024x5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60648"/>
            <a:ext cx="3201439" cy="1682006"/>
          </a:xfrm>
          <a:prstGeom prst="rect">
            <a:avLst/>
          </a:prstGeom>
        </p:spPr>
      </p:pic>
      <p:pic>
        <p:nvPicPr>
          <p:cNvPr id="7" name="Рисунок 6" descr="kaan-dabana-650x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1628800"/>
            <a:ext cx="2879436" cy="1918147"/>
          </a:xfrm>
          <a:prstGeom prst="rect">
            <a:avLst/>
          </a:prstGeom>
        </p:spPr>
      </p:pic>
      <p:pic>
        <p:nvPicPr>
          <p:cNvPr id="8" name="Рисунок 7" descr="1375845832_0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3429000"/>
            <a:ext cx="2807595" cy="1921197"/>
          </a:xfrm>
          <a:prstGeom prst="rect">
            <a:avLst/>
          </a:prstGeom>
        </p:spPr>
      </p:pic>
      <p:pic>
        <p:nvPicPr>
          <p:cNvPr id="9" name="Рисунок 8" descr="chistye-ruk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52120" y="3573016"/>
            <a:ext cx="3135086" cy="22259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5763acf4e8c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88640"/>
            <a:ext cx="6408712" cy="648072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ooden-treasure-chest-with-light-inside-3d-animation_nj0i0hebl__F000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9f3fd268c8714f5f18d33da992bf2257.jpg"/>
          <p:cNvPicPr>
            <a:picLocks noChangeAspect="1"/>
          </p:cNvPicPr>
          <p:nvPr/>
        </p:nvPicPr>
        <p:blipFill>
          <a:blip r:embed="rId4" cstate="print"/>
          <a:srcRect l="37931" t="13793" r="37931" b="17241"/>
          <a:stretch>
            <a:fillRect/>
          </a:stretch>
        </p:blipFill>
        <p:spPr>
          <a:xfrm>
            <a:off x="4067944" y="2068194"/>
            <a:ext cx="936104" cy="2196979"/>
          </a:xfrm>
          <a:prstGeom prst="rect">
            <a:avLst/>
          </a:prstGeom>
        </p:spPr>
      </p:pic>
      <p:pic>
        <p:nvPicPr>
          <p:cNvPr id="4" name="Звук волшебства - Кай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ello_html_1076453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-1"/>
            <a:ext cx="9252520" cy="6858001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Нос.</a:t>
            </a:r>
            <a:endParaRPr lang="ru-RU" dirty="0"/>
          </a:p>
        </p:txBody>
      </p:sp>
      <p:pic>
        <p:nvPicPr>
          <p:cNvPr id="4" name="Содержимое 3" descr="Nose_15_13052325-1024x5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01304"/>
            <a:ext cx="8229600" cy="432375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916832"/>
            <a:ext cx="835292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Упражнение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«Приятные и неприятные запахи»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980x2085_yabloki-gril-zelen-kurits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984" y="0"/>
            <a:ext cx="9111015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kitched-20130909-1614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9504" y="0"/>
            <a:ext cx="9163503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7781.750x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48</Words>
  <Application>Microsoft Office PowerPoint</Application>
  <PresentationFormat>Экран (4:3)</PresentationFormat>
  <Paragraphs>18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Презентация PowerPoint</vt:lpstr>
      <vt:lpstr>Глаза.</vt:lpstr>
      <vt:lpstr>Презентация PowerPoint</vt:lpstr>
      <vt:lpstr>Презентация PowerPoint</vt:lpstr>
      <vt:lpstr>Нос.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Ухо.</vt:lpstr>
      <vt:lpstr>Презентация PowerPoint</vt:lpstr>
      <vt:lpstr>Рот.</vt:lpstr>
      <vt:lpstr>Руки.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Миша</dc:creator>
  <cp:lastModifiedBy>Пользователь Windows</cp:lastModifiedBy>
  <cp:revision>19</cp:revision>
  <dcterms:created xsi:type="dcterms:W3CDTF">2019-04-01T16:58:37Z</dcterms:created>
  <dcterms:modified xsi:type="dcterms:W3CDTF">2019-04-09T06:55:21Z</dcterms:modified>
</cp:coreProperties>
</file>