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68" r:id="rId15"/>
    <p:sldId id="29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0033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711EC-97E5-40B6-BF2F-61E61F6625A1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6AEEB-B256-4433-9D16-3DC71253F5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5403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C64BE9B-86A0-4ED2-8E49-AA897C17726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2A4A4CA-96A2-40E2-B695-7B51F3EBB5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25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5230" y="332656"/>
            <a:ext cx="8671992" cy="5131296"/>
          </a:xfrm>
        </p:spPr>
        <p:txBody>
          <a:bodyPr/>
          <a:lstStyle/>
          <a:p>
            <a:pPr algn="ctr"/>
            <a:r>
              <a:rPr lang="ru-RU" sz="8800" dirty="0" smtClean="0">
                <a:solidFill>
                  <a:srgbClr val="D60093"/>
                </a:solidFill>
              </a:rPr>
              <a:t>Этот удивительный мир</a:t>
            </a:r>
            <a:endParaRPr lang="ru-RU" sz="8800" dirty="0">
              <a:solidFill>
                <a:srgbClr val="D60093"/>
              </a:solidFill>
            </a:endParaRPr>
          </a:p>
        </p:txBody>
      </p:sp>
      <p:pic>
        <p:nvPicPr>
          <p:cNvPr id="7" name="nerealno_krasivaya_muzika_-_pianino_i_skripka_get-tune_ne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1156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748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157192"/>
            <a:ext cx="7125113" cy="924475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Подземная река 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Пуэрто-</a:t>
            </a:r>
            <a:r>
              <a:rPr lang="ru-RU" sz="6000" dirty="0" err="1" smtClean="0">
                <a:solidFill>
                  <a:srgbClr val="D60093"/>
                </a:solidFill>
                <a:latin typeface="Gabriola" pitchFamily="82" charset="0"/>
              </a:rPr>
              <a:t>Принсеса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, Филиппины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35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107" y="0"/>
            <a:ext cx="9180107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125113" cy="924475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FF0066"/>
                </a:solidFill>
                <a:latin typeface="Gabriola" pitchFamily="82" charset="0"/>
              </a:rPr>
              <a:t>Удивительное озеро Гамильтон </a:t>
            </a:r>
            <a:r>
              <a:rPr lang="ru-RU" sz="6000" dirty="0" smtClean="0">
                <a:solidFill>
                  <a:srgbClr val="FF0066"/>
                </a:solidFill>
                <a:latin typeface="Gabriola" pitchFamily="82" charset="0"/>
              </a:rPr>
              <a:t>Пул, США</a:t>
            </a:r>
            <a:endParaRPr lang="ru-RU" sz="6000" dirty="0">
              <a:solidFill>
                <a:srgbClr val="FF0066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51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936"/>
            <a:ext cx="9144001" cy="68410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8964488" cy="924475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660033"/>
                </a:solidFill>
                <a:latin typeface="Gabriola" pitchFamily="82" charset="0"/>
              </a:rPr>
              <a:t>Национальный парк "</a:t>
            </a:r>
            <a:r>
              <a:rPr lang="ru-RU" sz="6000" dirty="0" err="1">
                <a:solidFill>
                  <a:srgbClr val="660033"/>
                </a:solidFill>
                <a:latin typeface="Gabriola" pitchFamily="82" charset="0"/>
              </a:rPr>
              <a:t>Плитвицкие</a:t>
            </a:r>
            <a:r>
              <a:rPr lang="ru-RU" sz="6000" dirty="0">
                <a:solidFill>
                  <a:srgbClr val="660033"/>
                </a:solidFill>
                <a:latin typeface="Gabriola" pitchFamily="82" charset="0"/>
              </a:rPr>
              <a:t> </a:t>
            </a:r>
            <a:r>
              <a:rPr lang="ru-RU" sz="6000" dirty="0" smtClean="0">
                <a:solidFill>
                  <a:srgbClr val="660033"/>
                </a:solidFill>
                <a:latin typeface="Gabriola" pitchFamily="82" charset="0"/>
              </a:rPr>
              <a:t>озера", Хорватия</a:t>
            </a:r>
            <a:endParaRPr lang="ru-RU" sz="6000" dirty="0">
              <a:solidFill>
                <a:srgbClr val="66003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36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361" y="0"/>
            <a:ext cx="4581361" cy="6858000"/>
          </a:xfrm>
        </p:spPr>
        <p:txBody>
          <a:bodyPr/>
          <a:lstStyle/>
          <a:p>
            <a:pPr algn="ctr"/>
            <a:r>
              <a:rPr lang="ru-RU" sz="6000" dirty="0" err="1">
                <a:solidFill>
                  <a:srgbClr val="D60093"/>
                </a:solidFill>
                <a:latin typeface="Gabriola" pitchFamily="82" charset="0"/>
              </a:rPr>
              <a:t>Анхель</a:t>
            </a:r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 - самый высокий водопад в 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мире, Венесуэла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9622" y="0"/>
            <a:ext cx="4562434" cy="6858000"/>
          </a:xfrm>
        </p:spPr>
      </p:pic>
    </p:spTree>
    <p:extLst>
      <p:ext uri="{BB962C8B-B14F-4D97-AF65-F5344CB8AC3E}">
        <p14:creationId xmlns:p14="http://schemas.microsoft.com/office/powerpoint/2010/main" xmlns="" val="1067515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850" y="0"/>
            <a:ext cx="916285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125113" cy="924475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Столбы выветривания на плато </a:t>
            </a:r>
            <a:r>
              <a:rPr lang="ru-RU" sz="6000" dirty="0" err="1" smtClean="0">
                <a:solidFill>
                  <a:srgbClr val="D60093"/>
                </a:solidFill>
                <a:latin typeface="Gabriola" pitchFamily="82" charset="0"/>
              </a:rPr>
              <a:t>Маньпупунёр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, Россия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05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6087"/>
            <a:ext cx="3672408" cy="5287169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Презентацию приготовила </a:t>
            </a:r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Аваргина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Елена Валентиновна учитель английского языка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17250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44903"/>
            <a:ext cx="3517007" cy="497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914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480">
        <p14:gallery dir="l"/>
      </p:transition>
    </mc:Choice>
    <mc:Fallback>
      <p:transition spd="slow" advClick="0" advTm="448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3645024"/>
            <a:ext cx="6588224" cy="1600200"/>
          </a:xfrm>
        </p:spPr>
        <p:txBody>
          <a:bodyPr/>
          <a:lstStyle/>
          <a:p>
            <a:pPr algn="ctr"/>
            <a:r>
              <a:rPr lang="ru-RU" sz="6600" dirty="0">
                <a:solidFill>
                  <a:srgbClr val="D60093"/>
                </a:solidFill>
                <a:latin typeface="Gabriola" pitchFamily="82" charset="0"/>
              </a:rPr>
              <a:t>Утесы </a:t>
            </a:r>
            <a:r>
              <a:rPr lang="ru-RU" sz="6600" dirty="0" smtClean="0">
                <a:solidFill>
                  <a:srgbClr val="D60093"/>
                </a:solidFill>
                <a:latin typeface="Gabriola" pitchFamily="82" charset="0"/>
              </a:rPr>
              <a:t>Мохер</a:t>
            </a:r>
            <a:r>
              <a:rPr lang="ru-RU" sz="6600" dirty="0">
                <a:solidFill>
                  <a:srgbClr val="D60093"/>
                </a:solidFill>
                <a:latin typeface="Gabriola" pitchFamily="82" charset="0"/>
              </a:rPr>
              <a:t>,</a:t>
            </a:r>
            <a:r>
              <a:rPr lang="ru-RU" sz="6600" dirty="0" smtClean="0">
                <a:solidFill>
                  <a:srgbClr val="D60093"/>
                </a:solidFill>
                <a:latin typeface="Gabriola" pitchFamily="82" charset="0"/>
              </a:rPr>
              <a:t> Ирландия</a:t>
            </a:r>
            <a:endParaRPr lang="ru-RU" sz="66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92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497" y="0"/>
            <a:ext cx="9171498" cy="685049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Мертвое море, Израиль</a:t>
            </a:r>
          </a:p>
        </p:txBody>
      </p:sp>
    </p:spTree>
    <p:extLst>
      <p:ext uri="{BB962C8B-B14F-4D97-AF65-F5344CB8AC3E}">
        <p14:creationId xmlns:p14="http://schemas.microsoft.com/office/powerpoint/2010/main" xmlns="" val="264108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256"/>
            <a:ext cx="9071992" cy="6876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8229600" cy="1600200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Пещерное озеро </a:t>
            </a:r>
            <a:r>
              <a:rPr lang="ru-RU" sz="6000" dirty="0" err="1" smtClean="0">
                <a:solidFill>
                  <a:srgbClr val="D60093"/>
                </a:solidFill>
                <a:latin typeface="Gabriola" pitchFamily="82" charset="0"/>
              </a:rPr>
              <a:t>Мелиссани</a:t>
            </a:r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,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 Греция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13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88640"/>
            <a:ext cx="4067944" cy="4608512"/>
          </a:xfrm>
        </p:spPr>
        <p:txBody>
          <a:bodyPr/>
          <a:lstStyle/>
          <a:p>
            <a:pPr algn="ctr"/>
            <a:r>
              <a:rPr lang="ru-RU" sz="6000" dirty="0" err="1">
                <a:solidFill>
                  <a:srgbClr val="D60093"/>
                </a:solidFill>
                <a:latin typeface="Gabriola" pitchFamily="82" charset="0"/>
              </a:rPr>
              <a:t>Верзаска</a:t>
            </a:r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 - самая прозрачная 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река, Швейцария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0"/>
            <a:ext cx="5348101" cy="6867589"/>
          </a:xfrm>
        </p:spPr>
      </p:pic>
    </p:spTree>
    <p:extLst>
      <p:ext uri="{BB962C8B-B14F-4D97-AF65-F5344CB8AC3E}">
        <p14:creationId xmlns:p14="http://schemas.microsoft.com/office/powerpoint/2010/main" xmlns="" val="43108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995936" cy="6858000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Пляж Кафедральных 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Соборов, Испания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-1"/>
            <a:ext cx="5147671" cy="6860337"/>
          </a:xfrm>
        </p:spPr>
      </p:pic>
    </p:spTree>
    <p:extLst>
      <p:ext uri="{BB962C8B-B14F-4D97-AF65-F5344CB8AC3E}">
        <p14:creationId xmlns:p14="http://schemas.microsoft.com/office/powerpoint/2010/main" xmlns="" val="698169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3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171400"/>
            <a:ext cx="7125113" cy="924475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Белая 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пустыня, Египет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355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6" y="0"/>
            <a:ext cx="914781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7125113" cy="924475"/>
          </a:xfrm>
        </p:spPr>
        <p:txBody>
          <a:bodyPr/>
          <a:lstStyle/>
          <a:p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Бухта </a:t>
            </a:r>
            <a:r>
              <a:rPr lang="ru-RU" sz="6000" dirty="0" err="1" smtClean="0">
                <a:solidFill>
                  <a:srgbClr val="D60093"/>
                </a:solidFill>
                <a:latin typeface="Gabriola" pitchFamily="82" charset="0"/>
              </a:rPr>
              <a:t>Халонг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, Вьетнам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090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924944"/>
            <a:ext cx="7125113" cy="924475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rgbClr val="D60093"/>
                </a:solidFill>
                <a:latin typeface="Gabriola" pitchFamily="82" charset="0"/>
              </a:rPr>
              <a:t>Скала "Язык </a:t>
            </a:r>
            <a:r>
              <a:rPr lang="ru-RU" sz="6000" dirty="0" smtClean="0">
                <a:solidFill>
                  <a:srgbClr val="D60093"/>
                </a:solidFill>
                <a:latin typeface="Gabriola" pitchFamily="82" charset="0"/>
              </a:rPr>
              <a:t>Тролля", Норвегия</a:t>
            </a:r>
            <a:endParaRPr lang="ru-RU" sz="6000" dirty="0">
              <a:solidFill>
                <a:srgbClr val="D60093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53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pring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285</TotalTime>
  <Words>84</Words>
  <Application>Microsoft Office PowerPoint</Application>
  <PresentationFormat>Экран (4:3)</PresentationFormat>
  <Paragraphs>15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Spring</vt:lpstr>
      <vt:lpstr>Этот удивительный мир</vt:lpstr>
      <vt:lpstr>Утесы Мохер, Ирландия</vt:lpstr>
      <vt:lpstr>Мертвое море, Израиль</vt:lpstr>
      <vt:lpstr>Пещерное озеро Мелиссани, Греция</vt:lpstr>
      <vt:lpstr>Верзаска - самая прозрачная река, Швейцария</vt:lpstr>
      <vt:lpstr>Пляж Кафедральных Соборов, Испания</vt:lpstr>
      <vt:lpstr>Белая пустыня, Египет</vt:lpstr>
      <vt:lpstr>Бухта Халонг, Вьетнам</vt:lpstr>
      <vt:lpstr>Скала "Язык Тролля", Норвегия</vt:lpstr>
      <vt:lpstr>Подземная река Пуэрто-Принсеса, Филиппины</vt:lpstr>
      <vt:lpstr>Удивительное озеро Гамильтон Пул, США</vt:lpstr>
      <vt:lpstr>Национальный парк "Плитвицкие озера", Хорватия</vt:lpstr>
      <vt:lpstr>Анхель - самый высокий водопад в мире, Венесуэла</vt:lpstr>
      <vt:lpstr>Столбы выветривания на плато Маньпупунёр, Россия</vt:lpstr>
      <vt:lpstr>Презентацию приготовила Аваргина Елена Валентиновна учитель английского языка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Аваргины</cp:lastModifiedBy>
  <cp:revision>35</cp:revision>
  <dcterms:created xsi:type="dcterms:W3CDTF">2013-02-20T15:33:39Z</dcterms:created>
  <dcterms:modified xsi:type="dcterms:W3CDTF">2018-03-14T13:38:34Z</dcterms:modified>
</cp:coreProperties>
</file>