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3300"/>
    <a:srgbClr val="FF0066"/>
    <a:srgbClr val="C90C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348" autoAdjust="0"/>
  </p:normalViewPr>
  <p:slideViewPr>
    <p:cSldViewPr>
      <p:cViewPr varScale="1">
        <p:scale>
          <a:sx n="91" d="100"/>
          <a:sy n="91" d="100"/>
        </p:scale>
        <p:origin x="-136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14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50B81-59AB-461C-886F-BA52FBE5D81E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CDA3C-FB0A-4393-B9EE-46A6F091DA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8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s://im0-tub-ru.yandex.net/i?id=3251f836731e233fb86b833c4d5aae1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7238">
            <a:off x="191713" y="3061518"/>
            <a:ext cx="5184576" cy="34563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54945">
            <a:off x="7016693" y="2066368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212976"/>
            <a:ext cx="3672408" cy="3240360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6400" b="1" dirty="0" smtClean="0"/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Выполнила:                                                                           </a:t>
            </a:r>
          </a:p>
          <a:p>
            <a:pPr algn="r"/>
            <a:r>
              <a:rPr lang="ru-RU" sz="6400" b="1" i="1" dirty="0" smtClean="0">
                <a:solidFill>
                  <a:schemeClr val="bg1"/>
                </a:solidFill>
              </a:rPr>
              <a:t>Куценко Мария Ивановна          </a:t>
            </a:r>
          </a:p>
          <a:p>
            <a:pPr algn="r"/>
            <a:r>
              <a:rPr lang="ru-RU" sz="6400" b="1" i="1" dirty="0" smtClean="0">
                <a:solidFill>
                  <a:schemeClr val="bg1"/>
                </a:solidFill>
              </a:rPr>
              <a:t>6 лет                       </a:t>
            </a: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Подготовительная </a:t>
            </a:r>
            <a:r>
              <a:rPr lang="ru-RU" sz="6400" b="1" dirty="0" smtClean="0">
                <a:solidFill>
                  <a:schemeClr val="bg1"/>
                </a:solidFill>
              </a:rPr>
              <a:t>группа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МБДОУ № 16 «Ласточка»                                                                                                   </a:t>
            </a: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Руководитель:                                                                                                                                                  </a:t>
            </a:r>
          </a:p>
          <a:p>
            <a:pPr algn="r"/>
            <a:r>
              <a:rPr lang="ru-RU" sz="6400" b="1" i="1" dirty="0" smtClean="0">
                <a:solidFill>
                  <a:schemeClr val="bg1"/>
                </a:solidFill>
              </a:rPr>
              <a:t>Зинина Ольга </a:t>
            </a:r>
            <a:r>
              <a:rPr lang="ru-RU" sz="6400" b="1" i="1" dirty="0" smtClean="0">
                <a:solidFill>
                  <a:schemeClr val="bg1"/>
                </a:solidFill>
              </a:rPr>
              <a:t>Михайловна</a:t>
            </a:r>
            <a:r>
              <a:rPr lang="ru-RU" sz="6400" b="1" i="1" dirty="0" smtClean="0">
                <a:solidFill>
                  <a:schemeClr val="bg1"/>
                </a:solidFill>
              </a:rPr>
              <a:t>                                                                           </a:t>
            </a:r>
            <a:endParaRPr lang="ru-RU" sz="6400" b="1" i="1" dirty="0" smtClean="0">
              <a:solidFill>
                <a:schemeClr val="bg1"/>
              </a:solidFill>
            </a:endParaRP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Воспитатель        </a:t>
            </a:r>
            <a:endParaRPr lang="ru-RU" sz="6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МБДОУ № 16 «Ласточка»                                                                                                </a:t>
            </a:r>
          </a:p>
          <a:p>
            <a:pPr algn="r"/>
            <a:r>
              <a:rPr lang="ru-RU" sz="6400" b="1" dirty="0" smtClean="0">
                <a:solidFill>
                  <a:schemeClr val="bg1"/>
                </a:solidFill>
              </a:rPr>
              <a:t>Ст. </a:t>
            </a:r>
            <a:r>
              <a:rPr lang="ru-RU" sz="6400" b="1" dirty="0" err="1" smtClean="0">
                <a:solidFill>
                  <a:schemeClr val="bg1"/>
                </a:solidFill>
              </a:rPr>
              <a:t>Новорождественской</a:t>
            </a:r>
            <a:endParaRPr lang="ru-RU" sz="64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411760" y="0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7030A0"/>
                    </a:gs>
                    <a:gs pos="100000">
                      <a:srgbClr val="00B0F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Выращивание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7030A0"/>
                    </a:gs>
                    <a:gs pos="100000">
                      <a:srgbClr val="00B0F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кристаллов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7030A0"/>
                    </a:gs>
                    <a:gs pos="100000">
                      <a:srgbClr val="00B0F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из соли.</a:t>
            </a:r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487830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 descr="https://im0-tub-ru.yandex.net/i?id=cff6df3ab04b0a097075c891e5736985-sr&amp;n=13"/>
          <p:cNvPicPr>
            <a:picLocks noChangeAspect="1" noChangeArrowheads="1"/>
          </p:cNvPicPr>
          <p:nvPr/>
        </p:nvPicPr>
        <p:blipFill>
          <a:blip r:embed="rId3" cstate="print"/>
          <a:srcRect t="18693" r="2730" b="14054"/>
          <a:stretch>
            <a:fillRect/>
          </a:stretch>
        </p:blipFill>
        <p:spPr bwMode="auto">
          <a:xfrm rot="10800000">
            <a:off x="5903640" y="0"/>
            <a:ext cx="3240360" cy="1680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http://maminovse.ru/uploads/2016/01/vyrashhivanie-kristallov-soli-v-domashnix-usloviyax10-e1453024105191.jpg"/>
          <p:cNvPicPr/>
          <p:nvPr/>
        </p:nvPicPr>
        <p:blipFill>
          <a:blip r:embed="rId4" cstate="print"/>
          <a:srcRect r="-67" b="21925"/>
          <a:stretch>
            <a:fillRect/>
          </a:stretch>
        </p:blipFill>
        <p:spPr bwMode="auto">
          <a:xfrm>
            <a:off x="2987824" y="5085184"/>
            <a:ext cx="3384376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54945">
            <a:off x="-115512" y="50144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5373216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640960" cy="4896544"/>
          </a:xfrm>
        </p:spPr>
        <p:txBody>
          <a:bodyPr>
            <a:normAutofit fontScale="47500" lnSpcReduction="20000"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эксперимента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Делая опыты с солью, мы пришли к следующим результатам: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Кристалл можно вырастить, используя насыщенный раствор соли;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Можно создавать декоративные украшения, используя рост </a:t>
            </a: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кристаллов</a:t>
            </a: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Если погрузить кристалл в слабый солевой раствор, или в раствор, </a:t>
            </a: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который </a:t>
            </a: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успел остыть, кристалл, к сожалению, разрушается.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R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sz="6400" dirty="0" smtClean="0"/>
          </a:p>
          <a:p>
            <a:endParaRPr lang="ru-RU" dirty="0"/>
          </a:p>
        </p:txBody>
      </p:sp>
      <p:pic>
        <p:nvPicPr>
          <p:cNvPr id="76805" name="Picture 5" descr="https://im0-tub-ru.yandex.net/i?id=af26056a33746079f43de8a1220cdc4e-l&amp;n=13"/>
          <p:cNvPicPr>
            <a:picLocks noChangeAspect="1" noChangeArrowheads="1"/>
          </p:cNvPicPr>
          <p:nvPr/>
        </p:nvPicPr>
        <p:blipFill>
          <a:blip r:embed="rId7" cstate="print"/>
          <a:srcRect t="7743" r="47115"/>
          <a:stretch>
            <a:fillRect/>
          </a:stretch>
        </p:blipFill>
        <p:spPr bwMode="auto">
          <a:xfrm>
            <a:off x="7308304" y="5157192"/>
            <a:ext cx="1436439" cy="150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76672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Заключени</a:t>
            </a:r>
            <a:r>
              <a:rPr lang="ru-RU" sz="3200" b="1" dirty="0" smtClean="0">
                <a:solidFill>
                  <a:schemeClr val="bg1"/>
                </a:solidFill>
              </a:rPr>
              <a:t>е.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 </a:t>
            </a:r>
            <a:r>
              <a:rPr lang="ru-RU" b="1" dirty="0" smtClean="0">
                <a:solidFill>
                  <a:schemeClr val="bg1"/>
                </a:solidFill>
              </a:rPr>
              <a:t>нашей работе мы попытались вырастить кристаллы в домашних условиях и открыть для себя этот удивительный мир </a:t>
            </a:r>
            <a:r>
              <a:rPr lang="ru-RU" b="1" dirty="0" smtClean="0">
                <a:solidFill>
                  <a:schemeClr val="bg1"/>
                </a:solidFill>
              </a:rPr>
              <a:t>кристаллов.</a:t>
            </a:r>
            <a:r>
              <a:rPr lang="ru-RU" b="1" dirty="0" smtClean="0"/>
              <a:t>.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0" name="Рисунок 9" descr="C:\Users\техност\AppData\Local\Microsoft\Windows\INetCache\Content.Word\IMG-20190224-WA0001.jpg"/>
          <p:cNvPicPr/>
          <p:nvPr/>
        </p:nvPicPr>
        <p:blipFill>
          <a:blip r:embed="rId5" cstate="print"/>
          <a:srcRect l="17572" b="18705"/>
          <a:stretch>
            <a:fillRect/>
          </a:stretch>
        </p:blipFill>
        <p:spPr bwMode="auto">
          <a:xfrm>
            <a:off x="3347864" y="2996952"/>
            <a:ext cx="2378943" cy="3443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43934"/>
            <a:ext cx="638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-9927"/>
            <a:ext cx="63863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229200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43934"/>
            <a:ext cx="638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499992" y="0"/>
            <a:ext cx="63863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C:\Users\техност\AppData\Local\Microsoft\Windows\INetCache\Content.Word\IMG-20190224-WA00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88640"/>
            <a:ext cx="3816424" cy="4768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https://im0-tub-ru.yandex.net/i?id=cff6df3ab04b0a097075c891e5736985-sr&amp;n=13"/>
          <p:cNvPicPr>
            <a:picLocks noChangeAspect="1" noChangeArrowheads="1"/>
          </p:cNvPicPr>
          <p:nvPr/>
        </p:nvPicPr>
        <p:blipFill>
          <a:blip r:embed="rId6" cstate="print"/>
          <a:srcRect t="18693" r="2730" b="14054"/>
          <a:stretch>
            <a:fillRect/>
          </a:stretch>
        </p:blipFill>
        <p:spPr bwMode="auto">
          <a:xfrm rot="10800000">
            <a:off x="323528" y="1482111"/>
            <a:ext cx="3312368" cy="17176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http://maminovse.ru/uploads/2016/01/vyrashhivanie-kristallov-soli-v-domashnix-usloviyax10-e1453024105191.jpg"/>
          <p:cNvPicPr/>
          <p:nvPr/>
        </p:nvPicPr>
        <p:blipFill>
          <a:blip r:embed="rId7" cstate="print"/>
          <a:srcRect r="-67" b="21925"/>
          <a:stretch>
            <a:fillRect/>
          </a:stretch>
        </p:blipFill>
        <p:spPr bwMode="auto">
          <a:xfrm>
            <a:off x="5292080" y="4941168"/>
            <a:ext cx="3384376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техност\AppData\Local\Microsoft\Windows\INetCache\Content.Word\IMG-20190224-WA0001.jpg"/>
          <p:cNvPicPr/>
          <p:nvPr/>
        </p:nvPicPr>
        <p:blipFill>
          <a:blip r:embed="rId8" cstate="print"/>
          <a:srcRect l="17572" b="18705"/>
          <a:stretch>
            <a:fillRect/>
          </a:stretch>
        </p:blipFill>
        <p:spPr bwMode="auto">
          <a:xfrm>
            <a:off x="899593" y="3573016"/>
            <a:ext cx="2016224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54945">
            <a:off x="187235" y="302725"/>
            <a:ext cx="2719588" cy="18747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6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43934"/>
            <a:ext cx="638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499992" y="0"/>
            <a:ext cx="63863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3710376" cy="2470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s://im0-tub-ru.yandex.net/i?id=3251f836731e233fb86b833c4d5aae1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7238">
            <a:off x="6483043" y="5887276"/>
            <a:ext cx="1552140" cy="1034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54945">
            <a:off x="7386325" y="-283549"/>
            <a:ext cx="1580079" cy="1089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627784" y="1412776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75656" cy="9823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741368"/>
          </a:xfrm>
        </p:spPr>
        <p:txBody>
          <a:bodyPr>
            <a:normAutofit fontScale="47500" lnSpcReduction="20000"/>
          </a:bodyPr>
          <a:lstStyle/>
          <a:p>
            <a:pPr algn="r"/>
            <a:endParaRPr lang="ru-RU" sz="6400" b="1" dirty="0" smtClean="0"/>
          </a:p>
          <a:p>
            <a:endParaRPr lang="ru-RU" sz="3000" b="1" dirty="0" smtClean="0"/>
          </a:p>
          <a:p>
            <a:pPr algn="ctr"/>
            <a:r>
              <a:rPr lang="ru-RU" sz="5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5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5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6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научиться выращивать кристаллы соли в домашних условиях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литературы на тему кристаллизация соли.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Беседы.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Провести эксперимент по выращиванию кристаллов из раствора поваренной соли в (домашних) условиях.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Способствовать накоплению у детей конкретных представлений о свойствах, форме и видах соли;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Развивать мышление, наблюдательность, познавательный интерес, умение сравнивать, анализировать, обобщать и делать выводы в процессе экспериментирования;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Развивать интерес к экспериментальной деятельности, творчеству, воспитывать аккуратность, самостоятельность;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Совершенствовать речь детей, активизировать и обогащать словарь детей существительными, прилагательными и глаголами по данной теме, формировать умение отвечать на поставленные вопросы;</a:t>
            </a:r>
          </a:p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Вызывать радость открытий, полученных из опытов.</a:t>
            </a:r>
          </a:p>
          <a:p>
            <a:pPr algn="ctr">
              <a:buFontTx/>
              <a:buChar char="-"/>
            </a:pP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4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кругозор детей.</a:t>
            </a:r>
            <a:endParaRPr lang="ru-RU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496944" cy="52565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Узнать о значении кристаллов в жизни человека;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Вырастить кристаллы соли;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-Следить за ростом кристаллов;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Изучить условия образования кристаллов, их формы, цвета;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 Проанализировать полученные результаты.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-43504" y="2215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32656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280920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работы: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заключается в том, чтобы находить интересное и необычное рядом, в том, что доступно для наблюдения и изучения.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  <p:pic>
        <p:nvPicPr>
          <p:cNvPr id="40963" name="Picture 3" descr="https://im0-tub-ru.yandex.net/i?id=ae91d90d990e7bbba93088b0d80f3708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664227"/>
            <a:ext cx="5976664" cy="2789109"/>
          </a:xfrm>
          <a:prstGeom prst="can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https://im0-tub-ru.yandex.net/i?id=ae91d90d990e7bbba93088b0d80f370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473555"/>
            <a:ext cx="5109527" cy="2384445"/>
          </a:xfrm>
          <a:prstGeom prst="can">
            <a:avLst/>
          </a:prstGeom>
          <a:noFill/>
        </p:spPr>
      </p:pic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4365104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 fontScale="92500" lnSpcReduction="10000"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Гипотеза исследования: 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Мы предположили, что кристаллы соли могут появляться при создании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определенных условий; значит, если изменять условия и растворять соль в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воде, то можно получать кристаллы в домашних условиях</a:t>
            </a: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316536" y="-21863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0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Теоретическая 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часть: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такое кристаллы?</a:t>
            </a:r>
            <a:endParaRPr lang="ru-RU" sz="5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  <p:pic>
        <p:nvPicPr>
          <p:cNvPr id="60418" name="Picture 2" descr="https://im0-tub-ru.yandex.net/i?id=7429d8218ff21fb7b811305576f9f111-sr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187046" y="2509698"/>
            <a:ext cx="1905811" cy="2880319"/>
          </a:xfrm>
          <a:prstGeom prst="rect">
            <a:avLst/>
          </a:prstGeom>
          <a:noFill/>
        </p:spPr>
      </p:pic>
      <p:pic>
        <p:nvPicPr>
          <p:cNvPr id="60420" name="Picture 4" descr="https://im0-tub-ru.yandex.net/i?id=e44dd5768acf9488f26d87056bc7e8e0&amp;n=13&amp;exp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293096"/>
            <a:ext cx="1728192" cy="1295133"/>
          </a:xfrm>
          <a:prstGeom prst="rect">
            <a:avLst/>
          </a:prstGeom>
          <a:noFill/>
        </p:spPr>
      </p:pic>
      <p:pic>
        <p:nvPicPr>
          <p:cNvPr id="60422" name="Picture 6" descr="https://im0-tub-ru.yandex.net/i?id=91e23ed4ebbe8bf8ed54f419a63ac972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653136"/>
            <a:ext cx="2915368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https://im0-tub-ru.yandex.net/i?id=ae91d90d990e7bbba93088b0d80f370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408380"/>
            <a:ext cx="5616624" cy="2621090"/>
          </a:xfrm>
          <a:prstGeom prst="can">
            <a:avLst/>
          </a:prstGeom>
          <a:noFill/>
        </p:spPr>
      </p:pic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76672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Теоретическая 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часть:</a:t>
            </a:r>
            <a:endParaRPr lang="ru-RU" sz="4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растет кристалл?</a:t>
            </a:r>
            <a:endParaRPr lang="ru-RU" sz="5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76672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Практическая часть.</a:t>
            </a:r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Выращивание кристаллов в домашних условиях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  <p:pic>
        <p:nvPicPr>
          <p:cNvPr id="9" name="Picture 14" descr="https://im0-tub-ru.yandex.net/i?id=3251f836731e233fb86b833c4d5aae17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69671">
            <a:off x="518179" y="3983611"/>
            <a:ext cx="3252755" cy="2168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6" name="Picture 4" descr="https://im0-tub-ru.yandex.net/i?id=0acb8f5ff6253048ddc10d53c544caac&amp;n=13&amp;exp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76303">
            <a:off x="5103667" y="3347719"/>
            <a:ext cx="3456384" cy="3331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8d4edff5d5a47b0b33b4c74ea82fe6f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4945">
            <a:off x="-43504" y="50145"/>
            <a:ext cx="1990283" cy="13720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9712" y="764704"/>
            <a:ext cx="5832648" cy="388843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7030A0"/>
                  </a:gs>
                  <a:gs pos="100000">
                    <a:srgbClr val="00B0F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AutoShape 4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ae29ee4d39e55ae994a08713829ab2e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pngimage.net/wp-content/uploads/2018/05/crystals-png-tumblr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76672"/>
            <a:ext cx="1979712" cy="1317923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496944" cy="4581128"/>
          </a:xfrm>
        </p:spPr>
        <p:txBody>
          <a:bodyPr>
            <a:normAutofit/>
          </a:bodyPr>
          <a:lstStyle/>
          <a:p>
            <a:pPr marR="0" lvl="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6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6400" b="1" dirty="0" smtClean="0"/>
          </a:p>
          <a:p>
            <a:endParaRPr lang="ru-RU" dirty="0"/>
          </a:p>
        </p:txBody>
      </p:sp>
      <p:pic>
        <p:nvPicPr>
          <p:cNvPr id="9" name="Рисунок 8" descr="http://maminovse.ru/uploads/2016/01/vyrashhivanie-kristallov-soli-v-domashnix-usloviyax10-e1453024105191.jpg"/>
          <p:cNvPicPr/>
          <p:nvPr/>
        </p:nvPicPr>
        <p:blipFill>
          <a:blip r:embed="rId5" cstate="print"/>
          <a:srcRect r="-67" b="21925"/>
          <a:stretch>
            <a:fillRect/>
          </a:stretch>
        </p:blipFill>
        <p:spPr bwMode="auto">
          <a:xfrm>
            <a:off x="2483768" y="3501008"/>
            <a:ext cx="4680520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370" name="Picture 2" descr="https://im0-tub-ru.yandex.net/i?id=b3a75e0abd93b9b352f995782b65d9d2-l&amp;n=13"/>
          <p:cNvPicPr>
            <a:picLocks noChangeAspect="1" noChangeArrowheads="1"/>
          </p:cNvPicPr>
          <p:nvPr/>
        </p:nvPicPr>
        <p:blipFill>
          <a:blip r:embed="rId6" cstate="print"/>
          <a:srcRect t="153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290</TotalTime>
  <Words>372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техност</dc:creator>
  <cp:lastModifiedBy>Windows User</cp:lastModifiedBy>
  <cp:revision>26</cp:revision>
  <dcterms:created xsi:type="dcterms:W3CDTF">2019-02-26T11:14:30Z</dcterms:created>
  <dcterms:modified xsi:type="dcterms:W3CDTF">2019-02-26T16:15:38Z</dcterms:modified>
</cp:coreProperties>
</file>