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72" r:id="rId10"/>
    <p:sldId id="264" r:id="rId11"/>
    <p:sldId id="267" r:id="rId12"/>
    <p:sldId id="271" r:id="rId13"/>
    <p:sldId id="265" r:id="rId14"/>
    <p:sldId id="270" r:id="rId15"/>
    <p:sldId id="266" r:id="rId16"/>
    <p:sldId id="268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91" y="-4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241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40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68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563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068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271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72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1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33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34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31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D0D0A-483C-410D-BD2E-2C7A62C5E690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0A589-AE4C-4781-82C0-A082F5463E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385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9" Type="http://schemas.openxmlformats.org/officeDocument/2006/relationships/image" Target="../media/image5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24013" y="5811253"/>
            <a:ext cx="6681939" cy="78205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Воспитатели: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Андрущенко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С.Л.,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Кондакова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М.С.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747" y="1231628"/>
            <a:ext cx="5397366" cy="36685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74284" y="154410"/>
            <a:ext cx="9981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МАОУ СОШ № 63 г. Перми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259531" y="4900150"/>
            <a:ext cx="7543798" cy="9591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ЭКОЛОГИЧЕСКИЙ ПРОЕКТ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для детей старшего дошкольного возраста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882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4709" y="847605"/>
            <a:ext cx="3999020" cy="48962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патруль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66" y="1673457"/>
            <a:ext cx="3407071" cy="27282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797" y="1210308"/>
            <a:ext cx="3710250" cy="27826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0108" y="1092419"/>
            <a:ext cx="3321946" cy="25081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9049" y="3263642"/>
            <a:ext cx="2402032" cy="31945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5338" y="3263642"/>
            <a:ext cx="2444708" cy="32616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96791" y="151750"/>
            <a:ext cx="7209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СОТРУДНИЧЕСТВО  СО  ШКОЛОЙ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362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5069" y="135816"/>
            <a:ext cx="7056791" cy="395307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ЭКОЛОГИЧЕСКИЕ АКЦИИ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576" y="470965"/>
            <a:ext cx="114670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«Чистый участок», «Чистый лес», «Чистый двор», «Батарейки сдавайтесь», «Крышечки добра», «Спасем ежика»,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Экокормушки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», «Подари книгу библиотеке»;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8" y="1321833"/>
            <a:ext cx="2668551" cy="2668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21" y="4340337"/>
            <a:ext cx="2578443" cy="1933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448" y="1326390"/>
            <a:ext cx="5016843" cy="23163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964" y="3896523"/>
            <a:ext cx="2116094" cy="28214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3769" y="1309185"/>
            <a:ext cx="1559366" cy="220491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94" y="3740036"/>
            <a:ext cx="2961477" cy="29614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7" t="5384" r="13054" b="12728"/>
          <a:stretch/>
        </p:blipFill>
        <p:spPr>
          <a:xfrm>
            <a:off x="7996371" y="1455054"/>
            <a:ext cx="2332364" cy="2059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7" t="14737" b="3003"/>
          <a:stretch/>
        </p:blipFill>
        <p:spPr>
          <a:xfrm>
            <a:off x="8217568" y="3677679"/>
            <a:ext cx="3947014" cy="3086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391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335" y="176552"/>
            <a:ext cx="11697730" cy="16557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Эковенок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», «Крышечки добра», конкурс чтецов «Береги природу», конкурс поделок из бросового материала «Вторая жизнь мусора», открытый городской конкурс рисунков «Открывая мир природы», конкурс контейнеров для сбора батареек и т.д.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003" y="4787522"/>
            <a:ext cx="1444513" cy="2041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731" y="4787522"/>
            <a:ext cx="1448674" cy="20475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91" y="2481091"/>
            <a:ext cx="3316761" cy="24875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"/>
          <a:stretch/>
        </p:blipFill>
        <p:spPr>
          <a:xfrm>
            <a:off x="379266" y="5058825"/>
            <a:ext cx="2823956" cy="16979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1" r="26843"/>
          <a:stretch/>
        </p:blipFill>
        <p:spPr>
          <a:xfrm>
            <a:off x="3596051" y="4968662"/>
            <a:ext cx="2009274" cy="17881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989" y="2276503"/>
            <a:ext cx="2262660" cy="30707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2" b="3753"/>
          <a:stretch/>
        </p:blipFill>
        <p:spPr>
          <a:xfrm>
            <a:off x="4376391" y="2391291"/>
            <a:ext cx="4216535" cy="232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28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6336" y="387874"/>
            <a:ext cx="9144000" cy="839564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5438" y="284237"/>
            <a:ext cx="114753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anose="02020603050405020304" pitchFamily="18" charset="0"/>
              </a:rPr>
              <a:t>Консультации для родителей по темам ТБО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«Как маска стала опасным бытовым отходом?», «Осторожно – бахилы!», «Новогодний мусор», «Такой опасный чек из магазина», «Зубные щетки», «Батарейки – сдавайтесь!», «Бутылки и крышечки», «Шарики в небе – стоп!», «Опасные пакеты», серия брошюр «Привет, у меня есть секрет!» (ушные палочки, чайные пакетики, жевательная резинка, бумажные пакеты, экологические пакеты,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тетрапак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влажные салфетки) и т.д.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71419" y="1535326"/>
            <a:ext cx="2027534" cy="36495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05" y="4442254"/>
            <a:ext cx="3130378" cy="2347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346" y="4407460"/>
            <a:ext cx="4177276" cy="23477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62" y="2154687"/>
            <a:ext cx="2034746" cy="20347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23" y="2101441"/>
            <a:ext cx="2036805" cy="20368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5868" y="2154687"/>
            <a:ext cx="2027536" cy="20275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065" y="4526083"/>
            <a:ext cx="3091447" cy="231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02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4441" y="128535"/>
            <a:ext cx="9144000" cy="83956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 - заключительный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(май)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855" y="968054"/>
            <a:ext cx="94625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реализации проекта: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Качественные: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Привлечено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внимания родителей к проблеме раздельного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накопления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утилизации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ТКО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(твердых коммунальных отходов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Детьми получены первоначальные знания и навыки по раздельному сбору мусора.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Родители и дети участвуют в раздельном сборе ТКО.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Количественные: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участие: 12 педагогов, 96 семей, 133 воспитанника.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Пополнена РППС групп наглядными материалами, дидактическими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развивающими пособиями;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Пополнен информационно-наглядный материал для родителей.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Стали победителями в 3-х конкурсах городского и 1 конкурсе всероссийского уровня.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635" y="128535"/>
            <a:ext cx="2678986" cy="380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93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4375" y="206943"/>
            <a:ext cx="9144000" cy="66414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ТРАНСЛЯЦИЯ ОПЫТА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2279" y="726707"/>
            <a:ext cx="110963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 депутата 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Мотрича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Эковята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 «Неделя эко-действий»,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 эко-уголков,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конкурс на Кубок чистоты от депутата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А.Мотрича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Второй всероссийский педагогический конкурс «Экология – дело каждого» (2022 г.)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591" y="1742370"/>
            <a:ext cx="5296930" cy="24477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9077"/>
            <a:ext cx="2863848" cy="40688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19" y="4190131"/>
            <a:ext cx="1855210" cy="26228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7384" y="4322044"/>
            <a:ext cx="1681704" cy="24047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807" y="4263679"/>
            <a:ext cx="1719714" cy="24631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" r="4308" b="8772"/>
          <a:stretch/>
        </p:blipFill>
        <p:spPr>
          <a:xfrm>
            <a:off x="3474586" y="1880586"/>
            <a:ext cx="2927149" cy="39331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95" y="4724427"/>
            <a:ext cx="1476930" cy="20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7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7305" y="337207"/>
            <a:ext cx="1108910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Экологическое воспитание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нашей темой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самообразованию в течение 3 лет, поэтому данный проект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стал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одним из продуктов нашей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деятельности.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 реализации готовится проекты по следующим темам: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Знакомство детей с природой родного края через экологическое воспитание»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Андрущенко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С.Л.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Игровая образовательная экспедиция «родной край-родная природа» как платформа экологического воспитания»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Андрущенко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С.Л.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Развитие речи детей методом экологического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экспериментирования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Кондакова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М.С.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Художественно-эстетическое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дошкольников как платформа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экологического воспитания»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Кондакова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М.С.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30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6506" y="444952"/>
            <a:ext cx="9144000" cy="1655762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5">
                    <a:lumMod val="50000"/>
                  </a:schemeClr>
                </a:solidFill>
              </a:rPr>
              <a:t>БЛАГОДАРИМ </a:t>
            </a:r>
            <a:endParaRPr lang="ru-RU" sz="88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8800" dirty="0" smtClean="0">
                <a:solidFill>
                  <a:schemeClr val="accent5">
                    <a:lumMod val="50000"/>
                  </a:schemeClr>
                </a:solidFill>
              </a:rPr>
              <a:t>ЗА </a:t>
            </a:r>
            <a:r>
              <a:rPr lang="ru-RU" sz="8800" dirty="0" smtClean="0">
                <a:solidFill>
                  <a:schemeClr val="accent5">
                    <a:lumMod val="50000"/>
                  </a:schemeClr>
                </a:solidFill>
              </a:rPr>
              <a:t>ВНИМАНИЕ!</a:t>
            </a:r>
            <a:endParaRPr lang="ru-RU" sz="8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100" y="2967046"/>
            <a:ext cx="3570149" cy="372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00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3137" y="214719"/>
            <a:ext cx="1086093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anose="02020603050405020304" pitchFamily="18" charset="0"/>
              </a:rPr>
              <a:t>Тип проекта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содержанию: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информационно-познавательный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практико-ориентированный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количеству участников: коллективный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продолжительности: долгосрочный (сентябрь – май)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Участники проекта: дети старших групп, родители, педагоги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3758" y="3587470"/>
            <a:ext cx="55550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 хорошее в людях — из детства!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истоки добра пробудить?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Прикоснуться к природе всем сердцем: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Удивиться, узнать, полюбить!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хотим, чтоб земля расцветала,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росли, как цветы, малыши,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для них экология стала</a:t>
            </a:r>
          </a:p>
          <a:p>
            <a:pPr algn="r"/>
            <a:r>
              <a:rPr lang="ru-RU" sz="2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наукой, а частью души!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20" y="3333412"/>
            <a:ext cx="3216743" cy="33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49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67450" y="3672863"/>
            <a:ext cx="3428198" cy="403459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ПРОБЛЕМА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4696" y="641734"/>
            <a:ext cx="117873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anose="02020603050405020304" pitchFamily="18" charset="0"/>
              </a:rPr>
              <a:t>              Загрязнение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нас среды – масштабная проблема современности.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момент о ней известно многое – написано большое количество научных работ и книг, проведены многочисленные исследования. Но в решении проблемы человечество продвинулось совсем незначительно. Загрязнение природы по-прежнему остаётся важным и актуальным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вопросом. Каждый из нас сталкивается с  мусором, это одна из актуальнейших экологических проблем нашего времени. Твердые бытовые отходы – один из важнейших загрязнителей природы. Как решить эту проблему, как сократить количество мусора и попытаться найти способы его утилизации?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1009" y="196086"/>
            <a:ext cx="3501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anose="02020603050405020304" pitchFamily="18" charset="0"/>
              </a:rPr>
              <a:t>АКТУАЛЬНОСТЬ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980" y="4076322"/>
            <a:ext cx="11270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 Крым расположен на живописном берегу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Камы,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окружен лесным массивом, где проложена экологическая тропа. У нас есть парки и скверы, которые являются излюбленными местами отдыха жителей города. Но 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микрорайона низкий уровень экологической культуры, поэтому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сбора и утилизации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мусора стоит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проект был направлен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привлечение внимания к проблеме осознанного сбора мусора и его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утилизации, а также на формирование экологической культуры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40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759" y="45504"/>
            <a:ext cx="1133374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Привлечение внимания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родителей к проблеме раздельного накопления и утилизации ТКО (твердых коммунальных отходов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и создание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условий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формирования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детей дошкольного возраста предпосылок ответственного отношения к накоплению отходов и грамотного обращения 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Способствовать повышению экологической культуры воспитанников и их родителей, формированию познавательной активности к проблемам загрязнения окружающей среды;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2. 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стимул в отношении раздельного накопления ТКО (твердых коммунальных отходов);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Способствовать обучению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основам раздельного накопления отходов;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Вовлечь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дошкольников и их родителей в сортировку отходов в домашних условиях;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Воспитать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ответственное отношение к природе.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 Способствовать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активному вовлечению родителей в совместную деятельность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детьми, с учреждением.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 Способствовать пополнению РППС групп по данной проблеме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863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8140" y="175445"/>
            <a:ext cx="9144000" cy="618639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223" y="581093"/>
            <a:ext cx="11593565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Для детей: 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Повышение экологической культуры в вопросах ответственного накопления и утилизации ТБО через комплекс мероприятий;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Развитие инициативы, активности, самостоятельности, приобретение новых знаний и впечатлений об окружающем мире;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Для педагогов: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Повышение профессионализма, создание комплекса мер по работе с детьми и родителями по проблеме ответственного обращения с ТБО;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Личностный и профессиональный рост, самореализация;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Пополнение РППС группы по данной проблеме;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Повышение экологической компетентности в вопросах осознанного сбора мусора;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Повышение уровня личностного осознания проблемы;</a:t>
            </a:r>
          </a:p>
          <a:p>
            <a:pPr marL="285750" indent="-285750">
              <a:buFontTx/>
              <a:buChar char="-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Укрепление детско-родительских отношений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44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4750" y="254853"/>
            <a:ext cx="9847630" cy="455661"/>
          </a:xfrm>
        </p:spPr>
        <p:txBody>
          <a:bodyPr>
            <a:normAutofit fontScale="92500" lnSpcReduction="2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Механизм реализации проекта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7041" y="733246"/>
            <a:ext cx="11045315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Проект реализуется в три этапа.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Первый этап  (сентябрь)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организационный: сбор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информации,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изучение методических материалов, анкетирование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условий, подбор дидактических материалов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(октябрь - апрель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– практический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реализация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поставленных задач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через беседы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дидактические игры,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продуктивную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непосредственно образовательную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экспериментально-поисковую деятельность, мастер-классы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досуги, самостоятельную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деятельность, создание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выставок, конкурсы,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презентаций, макетов.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Третий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(май) заключительный: подведение итогов, трансляция опыта.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931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6422" y="348699"/>
            <a:ext cx="9200711" cy="573939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(сентябрь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): Организационный: 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096" y="997626"/>
            <a:ext cx="111457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сбор и анализ информации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литературы по теме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анкетирование родителей и анализ полученных результатов;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разработка стратегии и концепции проекта, создание условий для реализации проекта.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9157" y="2060152"/>
            <a:ext cx="45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873" y="2936618"/>
            <a:ext cx="5066270" cy="37997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0" y="2936618"/>
            <a:ext cx="5058033" cy="37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90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9990" y="160681"/>
            <a:ext cx="9144000" cy="525119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этап: практический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(октябрь – апрель)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318" y="686667"/>
            <a:ext cx="112213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Беседы «Что такое мусор?», «Мусор - враг природы», «Какой бывает мусор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?», 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Опасные бытовые отходы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», «Вторая жизнь вещей»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т.д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НОД по ознакомлению с природой «Лес – богатство и краса! Береги свои леса!», «Правила поведения в лесу», «Мусор без сомнения требует деления», «Диалоги с природой» и др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Интерактивные презентации: «Относись к своей планете правильно», «Вторая жизнь мусора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и т.д.;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Экологическое экспериментирование «Что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мусором в почве?»;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Детское проектирование по экологии;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68" y="4102987"/>
            <a:ext cx="3436912" cy="25776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6"/>
          <a:stretch/>
        </p:blipFill>
        <p:spPr>
          <a:xfrm>
            <a:off x="4756195" y="4064697"/>
            <a:ext cx="3286897" cy="26542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839" y="3735128"/>
            <a:ext cx="2983832" cy="298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02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7135" y="288542"/>
            <a:ext cx="11722443" cy="939005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Дидактические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пособия: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Мусорознайка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«Что из чего?», «Экологический поезд»,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Хорошо-плохо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«Что будет, если…» и т.д.;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r="5735"/>
          <a:stretch/>
        </p:blipFill>
        <p:spPr>
          <a:xfrm>
            <a:off x="132347" y="1043521"/>
            <a:ext cx="2719136" cy="22687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483" y="3954744"/>
            <a:ext cx="2730843" cy="27308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483" y="1383954"/>
            <a:ext cx="2907958" cy="21809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355" y="1141501"/>
            <a:ext cx="2958066" cy="2723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0" r="7061"/>
          <a:stretch/>
        </p:blipFill>
        <p:spPr>
          <a:xfrm rot="5400000">
            <a:off x="8974859" y="3903296"/>
            <a:ext cx="2910732" cy="2833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3476"/>
            <a:ext cx="2721383" cy="36285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7" t="4854" r="5000" b="7117"/>
          <a:stretch/>
        </p:blipFill>
        <p:spPr>
          <a:xfrm rot="5400000">
            <a:off x="6045063" y="3596047"/>
            <a:ext cx="2488343" cy="3448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" t="9040" r="53404" b="7117"/>
          <a:stretch/>
        </p:blipFill>
        <p:spPr>
          <a:xfrm rot="5400000">
            <a:off x="6154863" y="788414"/>
            <a:ext cx="2268742" cy="32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4899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1087</Words>
  <Application>Microsoft Office PowerPoint</Application>
  <PresentationFormat>Произвольный</PresentationFormat>
  <Paragraphs>106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ЭКОЛОГИЧЕСКИЙ ПРОЕКТ  для детей старшего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«Защитим наш город от мусора»</dc:title>
  <dc:creator>Пользователь</dc:creator>
  <cp:lastModifiedBy>1</cp:lastModifiedBy>
  <cp:revision>39</cp:revision>
  <dcterms:created xsi:type="dcterms:W3CDTF">2022-03-21T14:48:08Z</dcterms:created>
  <dcterms:modified xsi:type="dcterms:W3CDTF">2022-03-22T14:44:05Z</dcterms:modified>
</cp:coreProperties>
</file>