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673D1E2-1701-4A2F-ABCB-8F852BB79EAA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F63BE3-B077-4A25-8983-0AB03F687D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ветлана\Desktop\вод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67" y="116632"/>
            <a:ext cx="8831058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6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етлана\Desktop\мор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99" y="235096"/>
            <a:ext cx="864096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5399" y="4589263"/>
            <a:ext cx="86409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Вода – источник жизни,</a:t>
            </a:r>
          </a:p>
          <a:p>
            <a:pPr algn="ctr"/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Давайте беречь нашу жизнь!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285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лочкова Т.Л.-Д.с. № 7\Приложение к НОД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92493"/>
            <a:ext cx="4289275" cy="28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Клочкова Т.Л.-Д.с. № 7\Приложение к НОД\куп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" r="7854"/>
          <a:stretch/>
        </p:blipFill>
        <p:spPr bwMode="auto">
          <a:xfrm>
            <a:off x="307120" y="3306931"/>
            <a:ext cx="4308954" cy="304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ветлана\Desktop\поли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3"/>
            <a:ext cx="4226726" cy="2847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ветлана\Desktop\мытье посуд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490" y="3278646"/>
            <a:ext cx="4068244" cy="307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2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етлана\Desktop\медведб купаетс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2" y="116632"/>
            <a:ext cx="5584690" cy="348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ветлана\Desktop\голуби пью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36912"/>
            <a:ext cx="5135270" cy="385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19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Светлана\Desktop\собака пь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6632"/>
            <a:ext cx="4680812" cy="360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ветлана\Desktop\слон пьет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1"/>
          <a:stretch/>
        </p:blipFill>
        <p:spPr bwMode="auto">
          <a:xfrm>
            <a:off x="0" y="2924944"/>
            <a:ext cx="5224031" cy="372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57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ветлана\Desktop\засух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6966774" cy="46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Светлана\Desktop\дождь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2"/>
            <a:ext cx="464451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89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Desktop\кр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34641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19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етлана\Desktop\снежин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270386" cy="26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Светлана\Desktop\сосуль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108" y="281430"/>
            <a:ext cx="3918086" cy="262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Светлана\Desktop\сугроб горк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498203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Светлана\Desktop\снеговик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972" y="2636912"/>
            <a:ext cx="4053581" cy="318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Светлана\Desktop\снежо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53136"/>
            <a:ext cx="3042903" cy="203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57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Светлана\Desktop\нефть в мор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2" y="2914138"/>
            <a:ext cx="6033624" cy="375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Светлана\Desktop\мусор на берегу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40"/>
            <a:ext cx="5237486" cy="348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50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Светлана\Desktop\рыба вбед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08188"/>
            <a:ext cx="5040559" cy="331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Светлана\Desktop\дельфин в сетях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4624"/>
            <a:ext cx="6640267" cy="355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1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75</TotalTime>
  <Words>10</Words>
  <Application>Microsoft Office PowerPoint</Application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7</cp:revision>
  <dcterms:created xsi:type="dcterms:W3CDTF">2017-10-29T14:25:25Z</dcterms:created>
  <dcterms:modified xsi:type="dcterms:W3CDTF">2017-10-29T15:40:52Z</dcterms:modified>
</cp:coreProperties>
</file>