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1" r:id="rId3"/>
    <p:sldId id="257" r:id="rId4"/>
    <p:sldId id="262" r:id="rId5"/>
    <p:sldId id="283" r:id="rId6"/>
    <p:sldId id="264" r:id="rId7"/>
    <p:sldId id="263" r:id="rId8"/>
    <p:sldId id="265" r:id="rId9"/>
    <p:sldId id="267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8" r:id="rId19"/>
    <p:sldId id="277" r:id="rId20"/>
    <p:sldId id="275" r:id="rId21"/>
    <p:sldId id="282" r:id="rId22"/>
    <p:sldId id="280" r:id="rId23"/>
    <p:sldId id="281" r:id="rId24"/>
    <p:sldId id="25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701766-6DF8-4DC5-88B7-8B03AC282E38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FD5F6-47B6-46B7-934C-2D8D7B92D2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8091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FD5F6-47B6-46B7-934C-2D8D7B92D25B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608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FD5F6-47B6-46B7-934C-2D8D7B92D25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897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FD5F6-47B6-46B7-934C-2D8D7B92D25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029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21.07.2022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adonius.club/uploads/posts/2022-02/1644627962_1-adonius-club-p-fon-dlya-prezentatsii-rodin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6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65987" y="198216"/>
            <a:ext cx="7120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/>
              <a:t>«Родной свой край </a:t>
            </a:r>
            <a:r>
              <a:rPr lang="ru-RU" sz="2800" b="1" i="1" dirty="0" smtClean="0"/>
              <a:t>люби </a:t>
            </a:r>
            <a:r>
              <a:rPr lang="ru-RU" sz="2800" b="1" i="1" dirty="0"/>
              <a:t>и знай»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68" y="5733256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i="1" dirty="0"/>
              <a:t>Разработала: воспитатель </a:t>
            </a:r>
            <a:r>
              <a:rPr lang="ru-RU" i="1" dirty="0" smtClean="0"/>
              <a:t>Груздева </a:t>
            </a:r>
            <a:r>
              <a:rPr lang="ru-RU" i="1" dirty="0"/>
              <a:t>Светлана Геннадьевна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7584" y="1340768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«Любовь к родному краю, знание его истории- основа, на которой только и может осуществиться рост духовной культуры всего общества» </a:t>
            </a:r>
            <a:endParaRPr lang="ru-RU" sz="2400" b="1" i="1" dirty="0" smtClean="0"/>
          </a:p>
          <a:p>
            <a:r>
              <a:rPr lang="ru-RU" sz="2400" b="1" i="1" dirty="0" smtClean="0"/>
              <a:t>                                                                               Д</a:t>
            </a:r>
            <a:r>
              <a:rPr lang="ru-RU" sz="2400" b="1" i="1" dirty="0"/>
              <a:t>. С. </a:t>
            </a:r>
            <a:r>
              <a:rPr lang="ru-RU" sz="2400" b="1" i="1" dirty="0" smtClean="0"/>
              <a:t>Лихачев.</a:t>
            </a:r>
            <a:endParaRPr lang="ru-RU" sz="2400" b="1" i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10428"/>
            <a:ext cx="7344816" cy="2462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841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stihi.ru/pics/2020/10/30/454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80"/>
          <a:stretch/>
        </p:blipFill>
        <p:spPr bwMode="auto">
          <a:xfrm>
            <a:off x="1408517" y="404664"/>
            <a:ext cx="7620000" cy="6294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5" y="1340768"/>
            <a:ext cx="65294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М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а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FF0000"/>
                </a:solidFill>
              </a:rPr>
              <a:t>л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FF0000"/>
                </a:solidFill>
              </a:rPr>
              <a:t>а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я </a:t>
            </a:r>
          </a:p>
          <a:p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FF0000"/>
                </a:solidFill>
              </a:rPr>
              <a:t>м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FF0000"/>
                </a:solidFill>
              </a:rPr>
              <a:t>о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FF0000"/>
                </a:solidFill>
              </a:rPr>
              <a:t>я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 р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о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FF0000"/>
                </a:solidFill>
              </a:rPr>
              <a:t>д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FF0000"/>
                </a:solidFill>
              </a:rPr>
              <a:t>и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FF0000"/>
                </a:solidFill>
              </a:rPr>
              <a:t>н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а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03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i.mycdn.me/i?r=AyH4iRPQ2q0otWIFepML2LxRgNIXXeqLn7Fltope-Z77h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071" y="188640"/>
            <a:ext cx="7344816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907704" y="332656"/>
            <a:ext cx="716800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у каждого родина малая, место, где ты родился и рос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заря по особому алая, и все трогает душу до слез…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7296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" y="16661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i.mycdn.me/i?r=AyH4iRPQ2q0otWIFepML2LxR4Es6Vj5kZBSmOnb_STROvw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8" b="12431"/>
          <a:stretch/>
        </p:blipFill>
        <p:spPr bwMode="auto">
          <a:xfrm>
            <a:off x="5076057" y="692695"/>
            <a:ext cx="3744416" cy="27306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s://i.mycdn.me/i?r=AyH4iRPQ2q0otWIFepML2LxRdcV3CSZF8EpsHKHKaOlsW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1" b="13530"/>
          <a:stretch/>
        </p:blipFill>
        <p:spPr bwMode="auto">
          <a:xfrm>
            <a:off x="539550" y="3861048"/>
            <a:ext cx="3888433" cy="2828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24127" y="3423349"/>
            <a:ext cx="28083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Рабочее общежитие </a:t>
            </a:r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539552" y="333715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частие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женщин в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общем производительном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труде</a:t>
            </a:r>
          </a:p>
        </p:txBody>
      </p:sp>
      <p:pic>
        <p:nvPicPr>
          <p:cNvPr id="7" name="Рисунок 6" descr="https://i.mycdn.me/i?r=AyH4iRPQ2q0otWIFepML2LxRWyu3fmiqTOHPWzKJ_lZvpQ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9" t="7879" r="1373" b="12248"/>
          <a:stretch/>
        </p:blipFill>
        <p:spPr bwMode="auto">
          <a:xfrm>
            <a:off x="683568" y="692696"/>
            <a:ext cx="3744414" cy="2730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 rot="10800000" flipV="1">
            <a:off x="827584" y="6545088"/>
            <a:ext cx="3312368" cy="312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Пожарный расчет</a:t>
            </a:r>
          </a:p>
        </p:txBody>
      </p:sp>
      <p:pic>
        <p:nvPicPr>
          <p:cNvPr id="9" name="Рисунок 8" descr="https://i.mycdn.me/i?r=AyH4iRPQ2q0otWIFepML2LxRgGREoJkrLpH8vsVOs5XtoQ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25"/>
          <a:stretch/>
        </p:blipFill>
        <p:spPr bwMode="auto">
          <a:xfrm>
            <a:off x="5076057" y="3774177"/>
            <a:ext cx="3811758" cy="2770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436096" y="6535216"/>
            <a:ext cx="309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трубы ТЭС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3608" y="170549"/>
            <a:ext cx="734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январе 1932 года начались строительные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лесохимзавода</a:t>
            </a:r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363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188640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заводом рос и поселок, по берегу реки </a:t>
            </a:r>
            <a:r>
              <a:rPr lang="ru-RU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Какша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Рисунок 3" descr="https://i.mycdn.me/i?r=AyH4iRPQ2q0otWIFepML2LxRmFm3yCO7lMhKJKYUSeV57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7972"/>
            <a:ext cx="3888432" cy="2686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43608" y="3244022"/>
            <a:ext cx="3054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Паромная переправа </a:t>
            </a:r>
          </a:p>
        </p:txBody>
      </p:sp>
      <p:pic>
        <p:nvPicPr>
          <p:cNvPr id="6" name="Рисунок 5" descr="https://i.mycdn.me/i?r=AyH4iRPQ2q0otWIFepML2LxRfyAEdMmL6OX2DFUU5sbJgQ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57972"/>
            <a:ext cx="4104456" cy="2686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716016" y="3244022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паровоз </a:t>
            </a:r>
            <a:r>
              <a:rPr lang="ru-RU" sz="1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серии"ОД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на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 производились маневровые работы</a:t>
            </a:r>
          </a:p>
        </p:txBody>
      </p:sp>
      <p:pic>
        <p:nvPicPr>
          <p:cNvPr id="1026" name="Picture 2" descr="Файл:Земляные работы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888432" cy="2758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43608" y="6403506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</a:t>
            </a:r>
            <a:r>
              <a:rPr lang="ru-RU" sz="1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Сявстроя</a:t>
            </a:r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Файл:ТЭС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47972"/>
            <a:ext cx="4104456" cy="26551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24028" y="6403506"/>
            <a:ext cx="4385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тепловой электростанции</a:t>
            </a:r>
          </a:p>
        </p:txBody>
      </p:sp>
    </p:spTree>
    <p:extLst>
      <p:ext uri="{BB962C8B-B14F-4D97-AF65-F5344CB8AC3E}">
        <p14:creationId xmlns:p14="http://schemas.microsoft.com/office/powerpoint/2010/main" val="4086345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141"/>
            <a:ext cx="92038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i.mycdn.me/i?r=AyH4iRPQ2q0otWIFepML2LxRox7M9bjLRU_LMZTMNkA8T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032448" cy="2398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s://i.mycdn.me/i?r=AyH4iRPQ2q0otWIFepML2LxRYGstkHza7ykknXl2s22Bt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76"/>
          <a:stretch/>
        </p:blipFill>
        <p:spPr bwMode="auto">
          <a:xfrm>
            <a:off x="4860032" y="260648"/>
            <a:ext cx="4032448" cy="23986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08105" y="2659296"/>
            <a:ext cx="3136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построена в 1936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2659296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Сявский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вокзал. Здесь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встречали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провожали поезда</a:t>
            </a:r>
          </a:p>
        </p:txBody>
      </p:sp>
      <p:pic>
        <p:nvPicPr>
          <p:cNvPr id="8" name="Рисунок 7" descr="https://i.mycdn.me/i?r=AyH4iRPQ2q0otWIFepML2LxRDn3XEF-SrDYaR1ydYxthCA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7" t="4408" r="7692" b="21242"/>
          <a:stretch/>
        </p:blipFill>
        <p:spPr bwMode="auto">
          <a:xfrm>
            <a:off x="323528" y="3284984"/>
            <a:ext cx="4032448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9552" y="6453336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Липовая Аллея</a:t>
            </a:r>
          </a:p>
        </p:txBody>
      </p:sp>
      <p:pic>
        <p:nvPicPr>
          <p:cNvPr id="10" name="Рисунок 9" descr="https://i.mycdn.me/i?r=AyH4iRPQ2q0otWIFepML2LxR0py0y3OgRvm54U_-7xlgYQ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7" b="11332"/>
          <a:stretch/>
        </p:blipFill>
        <p:spPr bwMode="auto">
          <a:xfrm>
            <a:off x="4860032" y="3408718"/>
            <a:ext cx="3888432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004048" y="6453336"/>
            <a:ext cx="374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Сявский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Дом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20332590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i.mycdn.me/i?r=AyH4iRPQ2q0otWIFepML2LxRrfvLwUztklgAzp9FRzP-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48" y="472818"/>
            <a:ext cx="4180928" cy="2930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s://i.mycdn.me/i?r=AyH4iRPQ2q0otWIFepML2LxRqqx8izWTIoKhJUNyID8lK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6" r="1237" b="17928"/>
          <a:stretch/>
        </p:blipFill>
        <p:spPr bwMode="auto">
          <a:xfrm>
            <a:off x="4499992" y="480931"/>
            <a:ext cx="4296889" cy="29257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99992" y="3284984"/>
            <a:ext cx="4536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Карусели-любимый </a:t>
            </a:r>
            <a:r>
              <a:rPr lang="ru-RU" sz="1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атракцион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Сявичей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70-90 е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годы.</a:t>
            </a:r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3284984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Подвесной мост</a:t>
            </a:r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i.mycdn.me/i?r=AyH4iRPQ2q0otWIFepML2LxRqR6t0jjk_zmOGeYSFyWZ6w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564" y="3592761"/>
            <a:ext cx="4273360" cy="2914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716016" y="6506953"/>
            <a:ext cx="4188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Пионерский лагерь "Дружба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www.shahadm.ru/sites/default/files/styles/624x386/public/2019-05/DSCN3319_1.jpg?itok=VZi3tjY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4"/>
          <a:stretch/>
        </p:blipFill>
        <p:spPr bwMode="auto">
          <a:xfrm>
            <a:off x="175048" y="3486741"/>
            <a:ext cx="4178696" cy="2991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7504" y="6309320"/>
            <a:ext cx="4190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войнам землякам погибшим в годы ВОВ</a:t>
            </a:r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8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hareslide.ru/img/thumbs/a67143b704e930a123aa58eea2595654-800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" t="33325" r="4873" b="1008"/>
          <a:stretch/>
        </p:blipFill>
        <p:spPr bwMode="auto">
          <a:xfrm>
            <a:off x="646698" y="1455576"/>
            <a:ext cx="8270934" cy="5285792"/>
          </a:xfrm>
          <a:prstGeom prst="rect">
            <a:avLst/>
          </a:prstGeom>
          <a:ln>
            <a:solidFill>
              <a:schemeClr val="bg1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188639"/>
            <a:ext cx="8244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Россия,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наш край для нас-любимая её частица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9" y="692696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Нижегородская область расположена в центральной части Восточно-Европейской равнины. </a:t>
            </a:r>
          </a:p>
        </p:txBody>
      </p:sp>
    </p:spTree>
    <p:extLst>
      <p:ext uri="{BB962C8B-B14F-4D97-AF65-F5344CB8AC3E}">
        <p14:creationId xmlns:p14="http://schemas.microsoft.com/office/powerpoint/2010/main" val="274381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emnenie.com/wp-content/uploads/2020/05/%D0%B2%D1%8B%D0%B1%D0%BE%D1%80%D1%8B20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9" r="11863" b="13066"/>
          <a:stretch/>
        </p:blipFill>
        <p:spPr bwMode="auto">
          <a:xfrm>
            <a:off x="755576" y="836712"/>
            <a:ext cx="8224479" cy="56286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89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 Шахунья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граничит с районами Нижегородской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24202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0.wp.com/azaryj.narod.ru/Pict/shahonline/BOK3-4.jpg?w=6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09" y="764705"/>
            <a:ext cx="3779444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3573018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</a:rPr>
              <a:t>Вокзал с перрона</a:t>
            </a:r>
          </a:p>
        </p:txBody>
      </p:sp>
      <p:pic>
        <p:nvPicPr>
          <p:cNvPr id="3076" name="Picture 4" descr="https://i0.wp.com/azaryj.narod.ru/Pict/shahonline/Elevator.jpg?w=6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71803"/>
            <a:ext cx="3936377" cy="2901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84166" y="3466526"/>
            <a:ext cx="194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Элеватор</a:t>
            </a:r>
          </a:p>
        </p:txBody>
      </p:sp>
      <p:pic>
        <p:nvPicPr>
          <p:cNvPr id="3078" name="Picture 6" descr="https://i0.wp.com/azaryj.narod.ru/Pict/shahonline/SOM.jpg?w=6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00" y="3880794"/>
            <a:ext cx="3928494" cy="26741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7" y="6554963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завода СОМ</a:t>
            </a:r>
          </a:p>
        </p:txBody>
      </p:sp>
      <p:pic>
        <p:nvPicPr>
          <p:cNvPr id="3080" name="Picture 8" descr="https://i.mycdn.me/i?r=AyH4iRPQ2q0otWIFepML2LxR0bQwndjyn6TTUaZ11xqTbg&amp;fn=w_6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80795"/>
            <a:ext cx="3741067" cy="2623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04048" y="645333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железнодорожной школы №28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59733" y="116632"/>
            <a:ext cx="4642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это было» </a:t>
            </a:r>
          </a:p>
        </p:txBody>
      </p:sp>
    </p:spTree>
    <p:extLst>
      <p:ext uri="{BB962C8B-B14F-4D97-AF65-F5344CB8AC3E}">
        <p14:creationId xmlns:p14="http://schemas.microsoft.com/office/powerpoint/2010/main" val="409517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91" y="0"/>
            <a:ext cx="9144000" cy="692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27584" y="116632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Промышленные 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 г.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ахунья</a:t>
            </a:r>
            <a:r>
              <a:rPr lang="ru-RU" dirty="0"/>
              <a:t> </a:t>
            </a:r>
          </a:p>
        </p:txBody>
      </p:sp>
      <p:pic>
        <p:nvPicPr>
          <p:cNvPr id="4098" name="Picture 2" descr="Шахунский Молочный Завод (АО «Молоко» г.Шахунья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78297"/>
            <a:ext cx="4176464" cy="2703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5536" y="3212976"/>
            <a:ext cx="374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грохолдинг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Шахунское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молоко"</a:t>
            </a:r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s://i.mycdn.me/i?r=AyH4iRPQ2q0otWIFepML2LxRH7An0XIXZv8sF9SZjhlHk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20" y="685192"/>
            <a:ext cx="4051208" cy="2596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220072" y="3212976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«Тканые узоры»</a:t>
            </a:r>
          </a:p>
        </p:txBody>
      </p:sp>
      <p:pic>
        <p:nvPicPr>
          <p:cNvPr id="4102" name="Picture 6" descr="https://gorodok-tlt.ru/upload/medialibrary/a9b/a9b23718e721cbc5018a1724f1adb3c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3645024"/>
            <a:ext cx="3816424" cy="275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6550" y="6423195"/>
            <a:ext cx="3690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Страусиная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ферма ОАО "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Арфа»</a:t>
            </a:r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4" name="Picture 8" descr="https://avatars.mds.yandex.net/get-altay/2004078/2a0000016b9df31b85773e3da4568e68635b/XXX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20" y="3692184"/>
            <a:ext cx="4051208" cy="2731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932040" y="6403640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Шахунский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промкомбинат</a:t>
            </a:r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17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catherineasquithgallery.com/uploads/posts/2021-02/thumbs/1613656919_7-p-fon-dlya-prezentatsii-po-kraevedeniyu-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ultiurok.ru/img/409217/image_5aee155112e0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150" y="116631"/>
            <a:ext cx="7637849" cy="6717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2060848"/>
            <a:ext cx="6157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019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59758"/>
            <a:ext cx="8568952" cy="4708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C:\Users\Светлана\OneDrive\Desktop\К Конкурсу Калейдоскоп методических идей\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96"/>
          <a:stretch/>
        </p:blipFill>
        <p:spPr bwMode="auto">
          <a:xfrm>
            <a:off x="1600835" y="188640"/>
            <a:ext cx="5942330" cy="1828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008282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.ytimg.com/vi/ltxEfzLpwDU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90464"/>
            <a:ext cx="8208912" cy="5278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1764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19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novoselsk.ru/upload/iblock/1c9/1c940580723a891e0fda65cfe7655c5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40542"/>
            <a:ext cx="7272808" cy="5628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75656" y="332656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Гордись тем, что ты - гражданин великой многонациональной России!</a:t>
            </a:r>
          </a:p>
        </p:txBody>
      </p:sp>
    </p:spTree>
    <p:extLst>
      <p:ext uri="{BB962C8B-B14F-4D97-AF65-F5344CB8AC3E}">
        <p14:creationId xmlns:p14="http://schemas.microsoft.com/office/powerpoint/2010/main" val="40951764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.mycdn.me/i?r=AyH4iRPQ2q0otWIFepML2LxRL-Q7vZC4QwXAjc25VLfMf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8064896" cy="576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67744" y="188640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дверь всегда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открыта, В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гости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заходите,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Ждём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вашего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визита, Время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тяните!</a:t>
            </a:r>
          </a:p>
        </p:txBody>
      </p:sp>
    </p:spTree>
    <p:extLst>
      <p:ext uri="{BB962C8B-B14F-4D97-AF65-F5344CB8AC3E}">
        <p14:creationId xmlns:p14="http://schemas.microsoft.com/office/powerpoint/2010/main" val="40951764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2/thumbs/1613657034_106-p-fon-dlya-prezentatsii-po-kraevedeniyu-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1988840"/>
            <a:ext cx="58326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Малая Родина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сопками речка, за речкой зеленая падь,</a:t>
            </a:r>
            <a:b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убегали веселой гурьбой за грибами.</a:t>
            </a:r>
            <a:b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Туда возвратиться хочу я опять и опять,</a:t>
            </a:r>
            <a:b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Врастать в это чудное место своими корнями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Анастасия Печура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51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61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tihi.ru/pics/2014/11/01/55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4"/>
          <a:stretch/>
        </p:blipFill>
        <p:spPr bwMode="auto">
          <a:xfrm>
            <a:off x="1331639" y="361053"/>
            <a:ext cx="7793699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412776"/>
            <a:ext cx="8640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437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93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centromut.ru/kartinki20212/mFCskiv7V2Dw_1200x0_AybP2us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1"/>
            <a:ext cx="8016890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kirgizskaski.ru/wp-content/uploads/d/3/2/d32d6301b60ee54a15f11dd750292b38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140968"/>
            <a:ext cx="8016890" cy="3683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339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belnotary.by/upload/medialibrary/ac6/ac6086103bc30fabb417a6d2b43aef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7776864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5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6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1628800"/>
            <a:ext cx="74336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Одна у человека мать, одна у него и родина.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Всякому мила своя сторона.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Без корня трава не растёт, без Родины человек не живёт.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Живёшь на стороне, а своё село всё на уме.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Если дружба велика, будет Родина крепка.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Родина – мать, умей за неё постоять.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Родной куст и зайцу дорог.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Родину, как и родителей, на чужбине не найдешь.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</a:b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62266" y="908720"/>
            <a:ext cx="3960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543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www.ukazka.ru/img/g/uk5518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084" y="404664"/>
            <a:ext cx="7276356" cy="6268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628800"/>
            <a:ext cx="7200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РОС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r>
              <a:rPr lang="ru-RU" sz="4000" b="1" dirty="0">
                <a:solidFill>
                  <a:srgbClr val="FF0000"/>
                </a:solidFill>
              </a:rPr>
              <a:t>Я</a:t>
            </a:r>
          </a:p>
        </p:txBody>
      </p:sp>
    </p:spTree>
    <p:extLst>
      <p:ext uri="{BB962C8B-B14F-4D97-AF65-F5344CB8AC3E}">
        <p14:creationId xmlns:p14="http://schemas.microsoft.com/office/powerpoint/2010/main" val="182023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" t="12234" b="13403"/>
          <a:stretch/>
        </p:blipFill>
        <p:spPr>
          <a:xfrm>
            <a:off x="1520484" y="332656"/>
            <a:ext cx="7623516" cy="6525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598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56919_7-p-fon-dlya-prezentatsii-po-kraevedeniyu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fsd.kopilkaurokov.ru/up/html/2020/12/09/k_5fd0e86c7e6b8/566256_1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5" r="14241"/>
          <a:stretch/>
        </p:blipFill>
        <p:spPr bwMode="auto">
          <a:xfrm>
            <a:off x="1511152" y="305273"/>
            <a:ext cx="7632848" cy="65527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8849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304</Words>
  <Application>Microsoft Office PowerPoint</Application>
  <PresentationFormat>Экран (4:3)</PresentationFormat>
  <Paragraphs>86</Paragraphs>
  <Slides>24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Груздев</dc:creator>
  <cp:lastModifiedBy>Дмитрий Груздев</cp:lastModifiedBy>
  <cp:revision>37</cp:revision>
  <dcterms:created xsi:type="dcterms:W3CDTF">2022-07-07T11:46:11Z</dcterms:created>
  <dcterms:modified xsi:type="dcterms:W3CDTF">2022-07-21T13:58:47Z</dcterms:modified>
</cp:coreProperties>
</file>