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59" r:id="rId5"/>
    <p:sldId id="258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87864-8B4D-43B7-BB88-C49C25A6CB90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9E74C-BB60-45AE-B5D3-3103AADA0E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87864-8B4D-43B7-BB88-C49C25A6CB90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9E74C-BB60-45AE-B5D3-3103AADA0E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87864-8B4D-43B7-BB88-C49C25A6CB90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9E74C-BB60-45AE-B5D3-3103AADA0E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87864-8B4D-43B7-BB88-C49C25A6CB90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9E74C-BB60-45AE-B5D3-3103AADA0E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87864-8B4D-43B7-BB88-C49C25A6CB90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9E74C-BB60-45AE-B5D3-3103AADA0E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87864-8B4D-43B7-BB88-C49C25A6CB90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9E74C-BB60-45AE-B5D3-3103AADA0E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87864-8B4D-43B7-BB88-C49C25A6CB90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9E74C-BB60-45AE-B5D3-3103AADA0E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87864-8B4D-43B7-BB88-C49C25A6CB90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9E74C-BB60-45AE-B5D3-3103AADA0E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87864-8B4D-43B7-BB88-C49C25A6CB90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9E74C-BB60-45AE-B5D3-3103AADA0E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87864-8B4D-43B7-BB88-C49C25A6CB90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9E74C-BB60-45AE-B5D3-3103AADA0E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E87864-8B4D-43B7-BB88-C49C25A6CB90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9E74C-BB60-45AE-B5D3-3103AADA0EF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E87864-8B4D-43B7-BB88-C49C25A6CB90}" type="datetimeFigureOut">
              <a:rPr lang="ru-RU" smtClean="0"/>
              <a:pPr/>
              <a:t>12.02.2017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59E74C-BB60-45AE-B5D3-3103AADA0EF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&#1055;&#1050;\Downloads\&#1052;&#1072;&#1088;&#1082;%20&#1041;&#1077;&#1088;&#1085;&#1077;&#1089;%20&#8211;%20&#1057;%20&#1095;&#1077;&#1075;&#1086;%20&#1085;&#1072;&#1095;&#1080;&#1085;&#1072;&#1077;&#1090;&#1089;&#1103;%20&#1088;&#1086;&#1076;&#1080;&#1085;&#1072;%20(&#1084;&#1080;&#1085;&#1091;&#1089;)%20(www.petamusic.ru)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&#1055;&#1050;\Desktop\&#1059;&#1095;&#1080;&#1090;&#1077;&#1083;&#1100;%20&#1075;&#1086;&#1076;&#1072;%202017\&#1050;&#1072;&#1090;&#1103;%20&#1050;&#1091;&#1095;&#1077;&#1088;&#1077;&#1085;&#1082;&#1086;%20-%20&#1057;&#1077;&#1088;&#1076;&#1094;&#1077;%20&#1079;&#1077;&#1084;&#1083;&#1080;%20&#1084;&#1086;&#1077;&#1081;%20(minus).mp3" TargetMode="External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dduyt.ru/forum/imgs/560c0140abae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755576" y="1268760"/>
            <a:ext cx="784836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«Тамбовщина – край мой родной!»</a:t>
            </a:r>
            <a:endParaRPr lang="ru-RU" sz="4000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http://mw2.google.com/mw-panoramio/photos/medium/6150363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31640" y="1988840"/>
            <a:ext cx="6552728" cy="4057929"/>
          </a:xfrm>
          <a:prstGeom prst="rect">
            <a:avLst/>
          </a:prstGeom>
          <a:noFill/>
        </p:spPr>
      </p:pic>
      <p:pic>
        <p:nvPicPr>
          <p:cNvPr id="7" name="Марк Бернес – С чего начинается родина (минус) (www.petamusic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460432" y="616530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940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7" descr="C:\Users\ПК\Desktop\фо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411760" y="404664"/>
            <a:ext cx="509351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Александр Михайлович Герасимов</a:t>
            </a:r>
            <a:endParaRPr lang="ru-RU" sz="24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4" name="Picture 2" descr="http://edikst.ru/misc/i/gallery/39591/10299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5816" y="980728"/>
            <a:ext cx="3744416" cy="52527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7" descr="C:\Users\ПК\Desktop\фо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555776" y="620688"/>
            <a:ext cx="43722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Георгий Васильевич Чичерин</a:t>
            </a:r>
            <a:endParaRPr lang="ru-RU" sz="24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Picture 2" descr="http://www.istpravda.ru/upload/medialibrary/9f3/9f3e9c1d97a656c042a64039dc0b6f0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1124744"/>
            <a:ext cx="3880430" cy="537290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7" descr="C:\Users\ПК\Desktop\фо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2483768" y="476672"/>
            <a:ext cx="45631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Александр Сергеевич  Пушкин</a:t>
            </a:r>
            <a:endParaRPr lang="ru-RU" sz="24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6" name="Picture 2" descr="http://1ul.ru/upload/file/publication/Pushki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1052736"/>
            <a:ext cx="4284894" cy="51845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7" descr="C:\Users\ПК\Desktop\фо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059832" y="476672"/>
            <a:ext cx="335303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Евгений Баратынский</a:t>
            </a:r>
            <a:endParaRPr lang="ru-RU" sz="24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5602" name="Picture 2" descr="http://perta.ru/uploads/images/company/5308/logo_company_orig_baratynskiy_evgeniy_abramovich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980728"/>
            <a:ext cx="4359855" cy="50612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7" descr="C:\Users\ПК\Desktop\фо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699792" y="404664"/>
            <a:ext cx="432426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Михаил Юрьевич Лермонтов</a:t>
            </a:r>
            <a:endParaRPr lang="ru-RU" sz="2400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8" name="Picture 2" descr="http://www.skunb.ru/sites/default/files/memorable-date/lerm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95736" y="836712"/>
            <a:ext cx="5147361" cy="57447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7" descr="C:\Users\ПК\Desktop\фо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995936" y="620688"/>
            <a:ext cx="1141659" cy="60016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П - </a:t>
            </a:r>
          </a:p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А - </a:t>
            </a:r>
          </a:p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Т - </a:t>
            </a:r>
          </a:p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Р - </a:t>
            </a:r>
          </a:p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И - </a:t>
            </a:r>
          </a:p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О - </a:t>
            </a:r>
          </a:p>
          <a:p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Т - </a:t>
            </a:r>
          </a:p>
          <a:p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7" descr="C:\Users\ПК\Desktop\фон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7650" name="Picture 2" descr="https://ds03.infourok.ru/uploads/ex/0afe/0000f55d-100f0091/img2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7" name="Катя Кучеренко - Сердце земли моей (minus).mp3">
            <a:hlinkClick r:id="" action="ppaction://media"/>
          </p:cNvPr>
          <p:cNvPicPr>
            <a:picLocks noGrp="1" noRot="1" noChangeAspect="1"/>
          </p:cNvPicPr>
          <p:nvPr>
            <p:ph idx="1"/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467544" y="630932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027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7" descr="C:\Users\ПК\Desktop\фо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779912" y="188640"/>
            <a:ext cx="16001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Синквейн</a:t>
            </a:r>
            <a:endParaRPr lang="ru-RU" sz="24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Равнобедренный треугольник 5"/>
          <p:cNvSpPr/>
          <p:nvPr/>
        </p:nvSpPr>
        <p:spPr>
          <a:xfrm>
            <a:off x="3779912" y="620688"/>
            <a:ext cx="1728192" cy="100811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Тема</a:t>
            </a:r>
            <a:r>
              <a:rPr lang="ru-RU" sz="1400" dirty="0" smtClean="0"/>
              <a:t> </a:t>
            </a:r>
            <a:endParaRPr lang="ru-RU" sz="1400" dirty="0"/>
          </a:p>
        </p:txBody>
      </p:sp>
      <p:sp>
        <p:nvSpPr>
          <p:cNvPr id="7" name="Равнобедренный треугольник 6"/>
          <p:cNvSpPr/>
          <p:nvPr/>
        </p:nvSpPr>
        <p:spPr>
          <a:xfrm>
            <a:off x="4644008" y="1628800"/>
            <a:ext cx="1728192" cy="100811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прилаг.</a:t>
            </a:r>
            <a:endParaRPr lang="ru-RU" dirty="0"/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2915816" y="1628800"/>
            <a:ext cx="1728192" cy="100811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</a:t>
            </a:r>
            <a:r>
              <a:rPr lang="ru-RU" dirty="0" smtClean="0"/>
              <a:t>рилаг.</a:t>
            </a:r>
            <a:endParaRPr lang="ru-RU" dirty="0"/>
          </a:p>
        </p:txBody>
      </p:sp>
      <p:sp>
        <p:nvSpPr>
          <p:cNvPr id="9" name="Равнобедренный треугольник 8"/>
          <p:cNvSpPr/>
          <p:nvPr/>
        </p:nvSpPr>
        <p:spPr>
          <a:xfrm>
            <a:off x="5508104" y="2636912"/>
            <a:ext cx="1728192" cy="100811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сущ.</a:t>
            </a:r>
            <a:endParaRPr lang="ru-RU" dirty="0"/>
          </a:p>
        </p:txBody>
      </p:sp>
      <p:sp>
        <p:nvSpPr>
          <p:cNvPr id="10" name="Равнобедренный треугольник 9"/>
          <p:cNvSpPr/>
          <p:nvPr/>
        </p:nvSpPr>
        <p:spPr>
          <a:xfrm>
            <a:off x="3779912" y="2636912"/>
            <a:ext cx="1728192" cy="100811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сущ.</a:t>
            </a:r>
            <a:endParaRPr lang="ru-RU" dirty="0"/>
          </a:p>
        </p:txBody>
      </p:sp>
      <p:sp>
        <p:nvSpPr>
          <p:cNvPr id="11" name="Равнобедренный треугольник 10"/>
          <p:cNvSpPr/>
          <p:nvPr/>
        </p:nvSpPr>
        <p:spPr>
          <a:xfrm>
            <a:off x="2051720" y="2636912"/>
            <a:ext cx="1728192" cy="100811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</a:t>
            </a:r>
            <a:r>
              <a:rPr lang="ru-RU" dirty="0" smtClean="0"/>
              <a:t>ущ.</a:t>
            </a:r>
            <a:endParaRPr lang="ru-RU" dirty="0"/>
          </a:p>
        </p:txBody>
      </p:sp>
      <p:sp>
        <p:nvSpPr>
          <p:cNvPr id="16" name="Равнобедренный треугольник 15"/>
          <p:cNvSpPr/>
          <p:nvPr/>
        </p:nvSpPr>
        <p:spPr>
          <a:xfrm>
            <a:off x="3491880" y="4365104"/>
            <a:ext cx="2232248" cy="100811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Слово-синоним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2051720" y="3645024"/>
            <a:ext cx="5184576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Предложение (4 слова)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7" descr="C:\Users\ПК\Desktop\фо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779912" y="188640"/>
            <a:ext cx="16001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Синквейн</a:t>
            </a:r>
            <a:endParaRPr lang="ru-RU" sz="24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Равнобедренный треугольник 5"/>
          <p:cNvSpPr/>
          <p:nvPr/>
        </p:nvSpPr>
        <p:spPr>
          <a:xfrm>
            <a:off x="3347864" y="620688"/>
            <a:ext cx="2952328" cy="100811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Тамбовщина</a:t>
            </a:r>
            <a:r>
              <a:rPr lang="ru-RU" sz="1400" dirty="0" smtClean="0"/>
              <a:t> </a:t>
            </a:r>
            <a:endParaRPr lang="ru-RU" sz="1400" dirty="0"/>
          </a:p>
        </p:txBody>
      </p:sp>
      <p:sp>
        <p:nvSpPr>
          <p:cNvPr id="7" name="Равнобедренный треугольник 6"/>
          <p:cNvSpPr/>
          <p:nvPr/>
        </p:nvSpPr>
        <p:spPr>
          <a:xfrm>
            <a:off x="4788024" y="1628800"/>
            <a:ext cx="2592288" cy="100811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прилаг.</a:t>
            </a:r>
            <a:endParaRPr lang="ru-RU" dirty="0"/>
          </a:p>
        </p:txBody>
      </p:sp>
      <p:sp>
        <p:nvSpPr>
          <p:cNvPr id="8" name="Равнобедренный треугольник 7"/>
          <p:cNvSpPr/>
          <p:nvPr/>
        </p:nvSpPr>
        <p:spPr>
          <a:xfrm>
            <a:off x="2195736" y="1628800"/>
            <a:ext cx="2592288" cy="100811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</a:t>
            </a:r>
            <a:r>
              <a:rPr lang="ru-RU" dirty="0" smtClean="0"/>
              <a:t>рилаг.</a:t>
            </a:r>
            <a:endParaRPr lang="ru-RU" dirty="0"/>
          </a:p>
        </p:txBody>
      </p:sp>
      <p:sp>
        <p:nvSpPr>
          <p:cNvPr id="9" name="Равнобедренный треугольник 8"/>
          <p:cNvSpPr/>
          <p:nvPr/>
        </p:nvSpPr>
        <p:spPr>
          <a:xfrm>
            <a:off x="6084168" y="2636912"/>
            <a:ext cx="2520280" cy="100811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сущ.</a:t>
            </a:r>
            <a:endParaRPr lang="ru-RU" dirty="0"/>
          </a:p>
        </p:txBody>
      </p:sp>
      <p:sp>
        <p:nvSpPr>
          <p:cNvPr id="10" name="Равнобедренный треугольник 9"/>
          <p:cNvSpPr/>
          <p:nvPr/>
        </p:nvSpPr>
        <p:spPr>
          <a:xfrm>
            <a:off x="3635896" y="2636912"/>
            <a:ext cx="2304256" cy="100811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сущ.</a:t>
            </a:r>
            <a:endParaRPr lang="ru-RU" dirty="0"/>
          </a:p>
        </p:txBody>
      </p:sp>
      <p:sp>
        <p:nvSpPr>
          <p:cNvPr id="11" name="Равнобедренный треугольник 10"/>
          <p:cNvSpPr/>
          <p:nvPr/>
        </p:nvSpPr>
        <p:spPr>
          <a:xfrm>
            <a:off x="1115616" y="2636912"/>
            <a:ext cx="2304256" cy="100811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</a:t>
            </a:r>
            <a:r>
              <a:rPr lang="ru-RU" dirty="0" smtClean="0"/>
              <a:t>ущ.</a:t>
            </a:r>
            <a:endParaRPr lang="ru-RU" dirty="0"/>
          </a:p>
        </p:txBody>
      </p:sp>
      <p:sp>
        <p:nvSpPr>
          <p:cNvPr id="16" name="Равнобедренный треугольник 15"/>
          <p:cNvSpPr/>
          <p:nvPr/>
        </p:nvSpPr>
        <p:spPr>
          <a:xfrm>
            <a:off x="3491880" y="4365104"/>
            <a:ext cx="2232248" cy="1008112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Слово-синоним</a:t>
            </a:r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1043608" y="3645024"/>
            <a:ext cx="7632848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Предложение (4 слова)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7" descr="C:\Users\ПК\Desktop\фо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2339752" y="2636912"/>
            <a:ext cx="48049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3600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dduyt.ru/forum/imgs/560c0140abae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755576" y="1268760"/>
            <a:ext cx="784836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«Тамбовщина – край мой родной!»</a:t>
            </a:r>
            <a:endParaRPr lang="ru-RU" sz="4000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http://mw2.google.com/mw-panoramio/photos/medium/615036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1988840"/>
            <a:ext cx="6552728" cy="40579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3" name="Picture 7" descr="C:\Users\ПК\Desktop\фо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1763688" y="332656"/>
            <a:ext cx="668952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Герб Тамбовской области</a:t>
            </a:r>
            <a:endParaRPr lang="ru-RU" sz="44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44" name="Picture 8" descr="C:\Users\ПК\Desktop\герб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628800"/>
            <a:ext cx="3826711" cy="324036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139953" y="1412776"/>
            <a:ext cx="4680519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Представляет собой лазоревый щит, на котором</a:t>
            </a:r>
          </a:p>
          <a:p>
            <a:r>
              <a:rPr lang="ru-RU" sz="2800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 изображен серебряный улей, а над ним - три </a:t>
            </a:r>
          </a:p>
          <a:p>
            <a:r>
              <a:rPr lang="ru-RU" sz="2800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серебряных пчелы. Щит обрамлён лентой ордена</a:t>
            </a:r>
          </a:p>
          <a:p>
            <a:r>
              <a:rPr lang="ru-RU" sz="2800" dirty="0" smtClean="0">
                <a:solidFill>
                  <a:srgbClr val="CC0000"/>
                </a:solidFill>
                <a:latin typeface="Times New Roman" pitchFamily="18" charset="0"/>
                <a:cs typeface="Times New Roman" pitchFamily="18" charset="0"/>
              </a:rPr>
              <a:t>Ленина, над щитом – золотая земельная корона.</a:t>
            </a:r>
            <a:endParaRPr lang="ru-RU" sz="2800" dirty="0">
              <a:solidFill>
                <a:srgbClr val="CC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7" descr="C:\Users\ПК\Desktop\фо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619672" y="404664"/>
            <a:ext cx="623234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Флаг Тамбовской области</a:t>
            </a:r>
            <a:endParaRPr lang="ru-RU" sz="40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ПК\Desktop\флаг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484784"/>
            <a:ext cx="4801716" cy="3201144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5148065" y="1412776"/>
            <a:ext cx="374441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Прямоугольное полотнище, состоящее</a:t>
            </a:r>
          </a:p>
          <a:p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из двух равных вертикальных полос</a:t>
            </a:r>
          </a:p>
          <a:p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красного и синего цвета, и двусторонним</a:t>
            </a:r>
          </a:p>
          <a:p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изображением герба Тамбовской области</a:t>
            </a:r>
          </a:p>
          <a:p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полной версии. </a:t>
            </a:r>
            <a:endParaRPr lang="ru-RU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7" descr="C:\Users\ПК\Desktop\фо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619672" y="188640"/>
            <a:ext cx="628640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Гимн Тамбовской области</a:t>
            </a:r>
            <a:endParaRPr lang="ru-RU" sz="40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051720" y="836712"/>
            <a:ext cx="529228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Музыка В.Агапкина,</a:t>
            </a:r>
            <a:r>
              <a:rPr lang="ru-RU" sz="2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слова А.Митрофанова</a:t>
            </a:r>
            <a:endParaRPr lang="ru-RU" sz="2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5536" y="1268760"/>
            <a:ext cx="3744416" cy="6401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 просторах бескрайних и синих, </a:t>
            </a:r>
            <a:b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Где березы любуются Цной,</a:t>
            </a:r>
            <a:b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самом сердце великой России</a:t>
            </a:r>
            <a:b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Ты раскинулся край наш родной.</a:t>
            </a:r>
            <a:b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Полыхали зловеще зарницы,</a:t>
            </a:r>
            <a:b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Но в историю грозных веков</a:t>
            </a:r>
            <a:b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Ты вписал своей славы страницы,</a:t>
            </a:r>
            <a:b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Честь, свободу, храня от оков.</a:t>
            </a:r>
            <a:b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Припев: </a:t>
            </a:r>
            <a: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Тамбовский наш край,</a:t>
            </a:r>
            <a:b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веках процветай!</a:t>
            </a:r>
            <a:b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Ты славен людьми,</a:t>
            </a:r>
            <a:b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Храни, Господь, тебя, храни!</a:t>
            </a:r>
            <a:b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 пусть летят года,</a:t>
            </a:r>
            <a:b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Ты с нами, наш край, навсегда.</a:t>
            </a:r>
            <a:b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Здесь родились мы,</a:t>
            </a:r>
            <a:b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 с этим краем</a:t>
            </a:r>
            <a:b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 нас на всех одна судьба.</a:t>
            </a:r>
            <a:b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Здесь родились мы,</a:t>
            </a:r>
            <a:b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 с этим краем</a:t>
            </a:r>
            <a:b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 нас на всех одна судьба.</a:t>
            </a:r>
            <a:b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Тамбовский наш край,</a:t>
            </a:r>
            <a:b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веках процветай!</a:t>
            </a:r>
            <a:b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Ты славен людьми,</a:t>
            </a:r>
            <a:b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Храни, Господь, тебя, храни!</a:t>
            </a:r>
            <a:b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latin typeface="Times New Roman" pitchFamily="18" charset="0"/>
                <a:cs typeface="Times New Roman" pitchFamily="18" charset="0"/>
              </a:rPr>
            </a:b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4572000" y="1340768"/>
            <a:ext cx="2998578" cy="56938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 пульсом Родины шаг свой сверяя,</a:t>
            </a:r>
            <a:b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Край любимый наш смотрит вперед,</a:t>
            </a:r>
            <a:b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Славу верных сынов умножая,</a:t>
            </a:r>
            <a:b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Твердой поступью к счастью идет.</a:t>
            </a:r>
            <a:b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Пусть заметнее будут успехи,</a:t>
            </a:r>
            <a:b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Хорошеет любимый наш край,</a:t>
            </a:r>
            <a:b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 земле благодатной вовеки</a:t>
            </a:r>
            <a:b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Цветом яблонь своих расцветай.</a:t>
            </a:r>
            <a:b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Припев:</a:t>
            </a:r>
            <a: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Тамбовский наш край,</a:t>
            </a:r>
            <a:b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веках процветай!</a:t>
            </a:r>
            <a:b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Ты славен людьми,</a:t>
            </a:r>
            <a:b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Храни, Господь, тебя, храни!</a:t>
            </a:r>
            <a:b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 пусть летят года,</a:t>
            </a:r>
            <a:b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Ты с нами, наш край, навсегда.</a:t>
            </a:r>
            <a:b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Здесь родились мы,</a:t>
            </a:r>
            <a:b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 с этим краем</a:t>
            </a:r>
            <a:b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 нас на всех одна судьба.</a:t>
            </a:r>
            <a:b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Здесь родились мы,</a:t>
            </a:r>
            <a:b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 с этим краем</a:t>
            </a:r>
            <a:b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 нас на всех одна судьба.</a:t>
            </a:r>
            <a:b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Тамбовский наш край,</a:t>
            </a:r>
            <a:b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веках процветай!</a:t>
            </a:r>
            <a:b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Ты славен людьми,</a:t>
            </a:r>
            <a:b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Храни, Господь, тебя, храни!</a:t>
            </a:r>
          </a:p>
          <a:p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7" descr="C:\Users\ПК\Desktop\фо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339752" y="620688"/>
            <a:ext cx="47672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Сергей Васильевич Рахманинов</a:t>
            </a:r>
            <a:endParaRPr lang="ru-RU" sz="24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Picture 4" descr="http://dev.radiovera.ru/wp-content/uploads/2015/04/Rahmaninov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1268760"/>
            <a:ext cx="5686425" cy="45434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7" descr="C:\Users\ПК\Desktop\фо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267744" y="476672"/>
            <a:ext cx="44874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Иван Владимирович Мичурин</a:t>
            </a:r>
            <a:endParaRPr lang="ru-RU" sz="24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://www.kinomania.ru/images/frames/p_10038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1196752"/>
            <a:ext cx="6840760" cy="504913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7" descr="C:\Users\ПК\Desktop\фо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483768" y="620688"/>
            <a:ext cx="448218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Гавриил Романович Державин</a:t>
            </a:r>
            <a:endParaRPr lang="ru-RU" sz="24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Picture 2" descr="http://uchilk.bget.ru/wp-content/uploads/2014/11/%D0%94%D0%B5%D1%80%D0%B6%D0%B0%D0%B2%D0%B8%D0%B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39" y="1340768"/>
            <a:ext cx="6861937" cy="42484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7" descr="C:\Users\ПК\Desktop\фо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411760" y="476672"/>
            <a:ext cx="48352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Владимир Иванович Вернадский</a:t>
            </a:r>
            <a:endParaRPr lang="ru-RU" sz="24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2" descr="http://school-collection.lyceum62.ru/ecor/storage/1de7f1fd-cf87-4595-9f98-ce30aad1417e/%5bIS11RO_1-06%5d_%5bIL_02%5d-k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1052736"/>
            <a:ext cx="4131940" cy="51435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</TotalTime>
  <Words>177</Words>
  <Application>Microsoft Office PowerPoint</Application>
  <PresentationFormat>Экран (4:3)</PresentationFormat>
  <Paragraphs>52</Paragraphs>
  <Slides>19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Windows User</dc:creator>
  <cp:lastModifiedBy>Windows User</cp:lastModifiedBy>
  <cp:revision>22</cp:revision>
  <dcterms:created xsi:type="dcterms:W3CDTF">2017-02-11T14:52:29Z</dcterms:created>
  <dcterms:modified xsi:type="dcterms:W3CDTF">2017-02-12T12:36:13Z</dcterms:modified>
</cp:coreProperties>
</file>