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8" r:id="rId4"/>
    <p:sldId id="277" r:id="rId5"/>
    <p:sldId id="285" r:id="rId6"/>
    <p:sldId id="286" r:id="rId7"/>
    <p:sldId id="292" r:id="rId8"/>
    <p:sldId id="287" r:id="rId9"/>
    <p:sldId id="272" r:id="rId10"/>
    <p:sldId id="291" r:id="rId11"/>
    <p:sldId id="270" r:id="rId12"/>
    <p:sldId id="260" r:id="rId13"/>
    <p:sldId id="290" r:id="rId14"/>
    <p:sldId id="289" r:id="rId15"/>
    <p:sldId id="288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8F10E6-C0E5-4233-9F76-11BF0E73A114}" type="doc">
      <dgm:prSet loTypeId="urn:microsoft.com/office/officeart/2005/8/layout/matrix1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5CEB5A-4B08-4765-90FC-63A37DD1ABD5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/>
            <a:t>Не вреди:</a:t>
          </a:r>
          <a:endParaRPr lang="ru-RU" b="1" dirty="0"/>
        </a:p>
      </dgm:t>
    </dgm:pt>
    <dgm:pt modelId="{8409C91E-9F04-4D78-9E95-9F3005FEBA96}" type="parTrans" cxnId="{B0902C2A-E6FD-438A-ACA0-223410A8108A}">
      <dgm:prSet/>
      <dgm:spPr/>
      <dgm:t>
        <a:bodyPr/>
        <a:lstStyle/>
        <a:p>
          <a:endParaRPr lang="ru-RU" b="1"/>
        </a:p>
      </dgm:t>
    </dgm:pt>
    <dgm:pt modelId="{957076EB-13B8-4C6C-8C44-4898C43919C2}" type="sibTrans" cxnId="{B0902C2A-E6FD-438A-ACA0-223410A8108A}">
      <dgm:prSet/>
      <dgm:spPr/>
      <dgm:t>
        <a:bodyPr/>
        <a:lstStyle/>
        <a:p>
          <a:endParaRPr lang="ru-RU" b="1"/>
        </a:p>
      </dgm:t>
    </dgm:pt>
    <dgm:pt modelId="{C88E39F1-E6AA-4D5B-9C3F-0829053D9EA3}">
      <dgm:prSet phldrT="[Текст]"/>
      <dgm:spPr/>
      <dgm:t>
        <a:bodyPr/>
        <a:lstStyle/>
        <a:p>
          <a:r>
            <a:rPr lang="ru-RU" b="1" dirty="0" smtClean="0"/>
            <a:t>природе</a:t>
          </a:r>
          <a:endParaRPr lang="ru-RU" b="1" dirty="0"/>
        </a:p>
      </dgm:t>
    </dgm:pt>
    <dgm:pt modelId="{BBA51DFC-F9C3-4221-916C-744168DC4825}" type="parTrans" cxnId="{F57672AF-A11C-4B2E-A87E-E1AD42627B51}">
      <dgm:prSet/>
      <dgm:spPr/>
      <dgm:t>
        <a:bodyPr/>
        <a:lstStyle/>
        <a:p>
          <a:endParaRPr lang="ru-RU" b="1"/>
        </a:p>
      </dgm:t>
    </dgm:pt>
    <dgm:pt modelId="{DFB83589-8632-4B72-B8F9-296D745F8862}" type="sibTrans" cxnId="{F57672AF-A11C-4B2E-A87E-E1AD42627B51}">
      <dgm:prSet/>
      <dgm:spPr/>
      <dgm:t>
        <a:bodyPr/>
        <a:lstStyle/>
        <a:p>
          <a:endParaRPr lang="ru-RU" b="1"/>
        </a:p>
      </dgm:t>
    </dgm:pt>
    <dgm:pt modelId="{506C3D69-DC5B-4F0E-B6BA-602EE3301D59}">
      <dgm:prSet phldrT="[Текст]"/>
      <dgm:spPr/>
      <dgm:t>
        <a:bodyPr/>
        <a:lstStyle/>
        <a:p>
          <a:r>
            <a:rPr lang="ru-RU" b="1" dirty="0" smtClean="0"/>
            <a:t>вещам</a:t>
          </a:r>
          <a:endParaRPr lang="ru-RU" b="1" dirty="0"/>
        </a:p>
      </dgm:t>
    </dgm:pt>
    <dgm:pt modelId="{E63A2EEA-83C1-4A32-B16A-E82C09399B85}" type="parTrans" cxnId="{2A882361-DF83-4110-B58D-A0C29AB0605E}">
      <dgm:prSet/>
      <dgm:spPr/>
      <dgm:t>
        <a:bodyPr/>
        <a:lstStyle/>
        <a:p>
          <a:endParaRPr lang="ru-RU" b="1"/>
        </a:p>
      </dgm:t>
    </dgm:pt>
    <dgm:pt modelId="{28D02F55-2E8E-493E-9144-D2B34464EDC6}" type="sibTrans" cxnId="{2A882361-DF83-4110-B58D-A0C29AB0605E}">
      <dgm:prSet/>
      <dgm:spPr/>
      <dgm:t>
        <a:bodyPr/>
        <a:lstStyle/>
        <a:p>
          <a:endParaRPr lang="ru-RU" b="1"/>
        </a:p>
      </dgm:t>
    </dgm:pt>
    <dgm:pt modelId="{B42A719C-424B-47F7-ABB2-7AE773AB8DBE}">
      <dgm:prSet phldrT="[Текст]"/>
      <dgm:spPr/>
      <dgm:t>
        <a:bodyPr/>
        <a:lstStyle/>
        <a:p>
          <a:r>
            <a:rPr lang="ru-RU" b="1" dirty="0" smtClean="0"/>
            <a:t>другим людям</a:t>
          </a:r>
          <a:endParaRPr lang="ru-RU" b="1" dirty="0"/>
        </a:p>
      </dgm:t>
    </dgm:pt>
    <dgm:pt modelId="{BFE825C6-DE0E-49DC-A7F7-029FBDED9B18}" type="parTrans" cxnId="{95D76209-5ED8-4554-8C2D-08F1BBCBEEAA}">
      <dgm:prSet/>
      <dgm:spPr/>
      <dgm:t>
        <a:bodyPr/>
        <a:lstStyle/>
        <a:p>
          <a:endParaRPr lang="ru-RU" b="1"/>
        </a:p>
      </dgm:t>
    </dgm:pt>
    <dgm:pt modelId="{629BE180-475D-43FE-B60B-60C7ED2986B2}" type="sibTrans" cxnId="{95D76209-5ED8-4554-8C2D-08F1BBCBEEAA}">
      <dgm:prSet/>
      <dgm:spPr/>
      <dgm:t>
        <a:bodyPr/>
        <a:lstStyle/>
        <a:p>
          <a:endParaRPr lang="ru-RU" b="1"/>
        </a:p>
      </dgm:t>
    </dgm:pt>
    <dgm:pt modelId="{D363E4E1-3D1A-403A-8A3C-708BEFAB0773}">
      <dgm:prSet phldrT="[Текст]"/>
      <dgm:spPr/>
      <dgm:t>
        <a:bodyPr/>
        <a:lstStyle/>
        <a:p>
          <a:r>
            <a:rPr lang="ru-RU" b="1" dirty="0" smtClean="0"/>
            <a:t>самому себе</a:t>
          </a:r>
          <a:endParaRPr lang="ru-RU" b="1" dirty="0"/>
        </a:p>
      </dgm:t>
    </dgm:pt>
    <dgm:pt modelId="{53442085-6412-4CDF-BB04-65B79E3ACAE3}" type="parTrans" cxnId="{0407F435-8EFE-4FAA-9B2E-ED80DF939358}">
      <dgm:prSet/>
      <dgm:spPr/>
      <dgm:t>
        <a:bodyPr/>
        <a:lstStyle/>
        <a:p>
          <a:endParaRPr lang="ru-RU" b="1"/>
        </a:p>
      </dgm:t>
    </dgm:pt>
    <dgm:pt modelId="{553185C4-6E63-434D-A03D-4B400F7A464A}" type="sibTrans" cxnId="{0407F435-8EFE-4FAA-9B2E-ED80DF939358}">
      <dgm:prSet/>
      <dgm:spPr/>
      <dgm:t>
        <a:bodyPr/>
        <a:lstStyle/>
        <a:p>
          <a:endParaRPr lang="ru-RU" b="1"/>
        </a:p>
      </dgm:t>
    </dgm:pt>
    <dgm:pt modelId="{C093D14D-05DF-4263-8C27-3D68D668AAD6}" type="pres">
      <dgm:prSet presAssocID="{368F10E6-C0E5-4233-9F76-11BF0E73A11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4259A9-BF42-43A0-B3D7-493CB7F11F06}" type="pres">
      <dgm:prSet presAssocID="{368F10E6-C0E5-4233-9F76-11BF0E73A114}" presName="matrix" presStyleCnt="0"/>
      <dgm:spPr/>
    </dgm:pt>
    <dgm:pt modelId="{24724010-C703-4730-8DB2-27CB6BE91D6D}" type="pres">
      <dgm:prSet presAssocID="{368F10E6-C0E5-4233-9F76-11BF0E73A114}" presName="tile1" presStyleLbl="node1" presStyleIdx="0" presStyleCnt="4"/>
      <dgm:spPr/>
      <dgm:t>
        <a:bodyPr/>
        <a:lstStyle/>
        <a:p>
          <a:endParaRPr lang="ru-RU"/>
        </a:p>
      </dgm:t>
    </dgm:pt>
    <dgm:pt modelId="{989468BE-078F-4700-AC2E-8D61B3771842}" type="pres">
      <dgm:prSet presAssocID="{368F10E6-C0E5-4233-9F76-11BF0E73A11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45C4F-0A8E-4594-88D5-DEFC3FC9FE11}" type="pres">
      <dgm:prSet presAssocID="{368F10E6-C0E5-4233-9F76-11BF0E73A114}" presName="tile2" presStyleLbl="node1" presStyleIdx="1" presStyleCnt="4"/>
      <dgm:spPr/>
      <dgm:t>
        <a:bodyPr/>
        <a:lstStyle/>
        <a:p>
          <a:endParaRPr lang="ru-RU"/>
        </a:p>
      </dgm:t>
    </dgm:pt>
    <dgm:pt modelId="{D1344777-4F92-4709-ADA8-9C03D66B4DE4}" type="pres">
      <dgm:prSet presAssocID="{368F10E6-C0E5-4233-9F76-11BF0E73A11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0D376-6883-4021-802C-FAE3EBADDC72}" type="pres">
      <dgm:prSet presAssocID="{368F10E6-C0E5-4233-9F76-11BF0E73A114}" presName="tile3" presStyleLbl="node1" presStyleIdx="2" presStyleCnt="4"/>
      <dgm:spPr/>
      <dgm:t>
        <a:bodyPr/>
        <a:lstStyle/>
        <a:p>
          <a:endParaRPr lang="ru-RU"/>
        </a:p>
      </dgm:t>
    </dgm:pt>
    <dgm:pt modelId="{195617FA-969A-43C0-889E-DE22146E3C2F}" type="pres">
      <dgm:prSet presAssocID="{368F10E6-C0E5-4233-9F76-11BF0E73A11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D8781-668C-448F-86C7-9085C09FB407}" type="pres">
      <dgm:prSet presAssocID="{368F10E6-C0E5-4233-9F76-11BF0E73A114}" presName="tile4" presStyleLbl="node1" presStyleIdx="3" presStyleCnt="4"/>
      <dgm:spPr/>
      <dgm:t>
        <a:bodyPr/>
        <a:lstStyle/>
        <a:p>
          <a:endParaRPr lang="ru-RU"/>
        </a:p>
      </dgm:t>
    </dgm:pt>
    <dgm:pt modelId="{D6186119-740C-4260-9741-6FA1D63EB95A}" type="pres">
      <dgm:prSet presAssocID="{368F10E6-C0E5-4233-9F76-11BF0E73A11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98261-6983-46C0-8C97-D9BB6FBD0C85}" type="pres">
      <dgm:prSet presAssocID="{368F10E6-C0E5-4233-9F76-11BF0E73A114}" presName="centerTile" presStyleLbl="fgShp" presStyleIdx="0" presStyleCnt="1" custScaleX="197740" custScaleY="7741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10D7D9A-B2EF-42D7-A591-E9133387DB0A}" type="presOf" srcId="{D363E4E1-3D1A-403A-8A3C-708BEFAB0773}" destId="{D6186119-740C-4260-9741-6FA1D63EB95A}" srcOrd="1" destOrd="0" presId="urn:microsoft.com/office/officeart/2005/8/layout/matrix1"/>
    <dgm:cxn modelId="{F57672AF-A11C-4B2E-A87E-E1AD42627B51}" srcId="{8B5CEB5A-4B08-4765-90FC-63A37DD1ABD5}" destId="{C88E39F1-E6AA-4D5B-9C3F-0829053D9EA3}" srcOrd="0" destOrd="0" parTransId="{BBA51DFC-F9C3-4221-916C-744168DC4825}" sibTransId="{DFB83589-8632-4B72-B8F9-296D745F8862}"/>
    <dgm:cxn modelId="{A4F9E828-5B63-4044-988B-19C822E9DCCD}" type="presOf" srcId="{B42A719C-424B-47F7-ABB2-7AE773AB8DBE}" destId="{195617FA-969A-43C0-889E-DE22146E3C2F}" srcOrd="1" destOrd="0" presId="urn:microsoft.com/office/officeart/2005/8/layout/matrix1"/>
    <dgm:cxn modelId="{9AD0A26C-FAB6-4A02-876D-3C9F40D27EAC}" type="presOf" srcId="{B42A719C-424B-47F7-ABB2-7AE773AB8DBE}" destId="{6A50D376-6883-4021-802C-FAE3EBADDC72}" srcOrd="0" destOrd="0" presId="urn:microsoft.com/office/officeart/2005/8/layout/matrix1"/>
    <dgm:cxn modelId="{3FACC5A3-85C6-4500-96BC-BAB07A425967}" type="presOf" srcId="{C88E39F1-E6AA-4D5B-9C3F-0829053D9EA3}" destId="{989468BE-078F-4700-AC2E-8D61B3771842}" srcOrd="1" destOrd="0" presId="urn:microsoft.com/office/officeart/2005/8/layout/matrix1"/>
    <dgm:cxn modelId="{67A009CA-E92D-4F08-A2C0-F5B2E975AB0A}" type="presOf" srcId="{D363E4E1-3D1A-403A-8A3C-708BEFAB0773}" destId="{D5ED8781-668C-448F-86C7-9085C09FB407}" srcOrd="0" destOrd="0" presId="urn:microsoft.com/office/officeart/2005/8/layout/matrix1"/>
    <dgm:cxn modelId="{B0902C2A-E6FD-438A-ACA0-223410A8108A}" srcId="{368F10E6-C0E5-4233-9F76-11BF0E73A114}" destId="{8B5CEB5A-4B08-4765-90FC-63A37DD1ABD5}" srcOrd="0" destOrd="0" parTransId="{8409C91E-9F04-4D78-9E95-9F3005FEBA96}" sibTransId="{957076EB-13B8-4C6C-8C44-4898C43919C2}"/>
    <dgm:cxn modelId="{95D76209-5ED8-4554-8C2D-08F1BBCBEEAA}" srcId="{8B5CEB5A-4B08-4765-90FC-63A37DD1ABD5}" destId="{B42A719C-424B-47F7-ABB2-7AE773AB8DBE}" srcOrd="2" destOrd="0" parTransId="{BFE825C6-DE0E-49DC-A7F7-029FBDED9B18}" sibTransId="{629BE180-475D-43FE-B60B-60C7ED2986B2}"/>
    <dgm:cxn modelId="{2A882361-DF83-4110-B58D-A0C29AB0605E}" srcId="{8B5CEB5A-4B08-4765-90FC-63A37DD1ABD5}" destId="{506C3D69-DC5B-4F0E-B6BA-602EE3301D59}" srcOrd="1" destOrd="0" parTransId="{E63A2EEA-83C1-4A32-B16A-E82C09399B85}" sibTransId="{28D02F55-2E8E-493E-9144-D2B34464EDC6}"/>
    <dgm:cxn modelId="{44534E2C-D66B-4BE1-AA00-F73AE33799B6}" type="presOf" srcId="{506C3D69-DC5B-4F0E-B6BA-602EE3301D59}" destId="{D2945C4F-0A8E-4594-88D5-DEFC3FC9FE11}" srcOrd="0" destOrd="0" presId="urn:microsoft.com/office/officeart/2005/8/layout/matrix1"/>
    <dgm:cxn modelId="{0407F435-8EFE-4FAA-9B2E-ED80DF939358}" srcId="{8B5CEB5A-4B08-4765-90FC-63A37DD1ABD5}" destId="{D363E4E1-3D1A-403A-8A3C-708BEFAB0773}" srcOrd="3" destOrd="0" parTransId="{53442085-6412-4CDF-BB04-65B79E3ACAE3}" sibTransId="{553185C4-6E63-434D-A03D-4B400F7A464A}"/>
    <dgm:cxn modelId="{4C08DDB9-1D8D-4E0B-B1CD-F0C18326516A}" type="presOf" srcId="{8B5CEB5A-4B08-4765-90FC-63A37DD1ABD5}" destId="{DB198261-6983-46C0-8C97-D9BB6FBD0C85}" srcOrd="0" destOrd="0" presId="urn:microsoft.com/office/officeart/2005/8/layout/matrix1"/>
    <dgm:cxn modelId="{E66ABD07-BE08-4D3A-8B38-52B3B2D7788F}" type="presOf" srcId="{506C3D69-DC5B-4F0E-B6BA-602EE3301D59}" destId="{D1344777-4F92-4709-ADA8-9C03D66B4DE4}" srcOrd="1" destOrd="0" presId="urn:microsoft.com/office/officeart/2005/8/layout/matrix1"/>
    <dgm:cxn modelId="{295D6691-C3FD-456B-83B3-C8AFA469BE50}" type="presOf" srcId="{C88E39F1-E6AA-4D5B-9C3F-0829053D9EA3}" destId="{24724010-C703-4730-8DB2-27CB6BE91D6D}" srcOrd="0" destOrd="0" presId="urn:microsoft.com/office/officeart/2005/8/layout/matrix1"/>
    <dgm:cxn modelId="{8C7AF890-56B0-4969-B0C8-87D6FE7C096A}" type="presOf" srcId="{368F10E6-C0E5-4233-9F76-11BF0E73A114}" destId="{C093D14D-05DF-4263-8C27-3D68D668AAD6}" srcOrd="0" destOrd="0" presId="urn:microsoft.com/office/officeart/2005/8/layout/matrix1"/>
    <dgm:cxn modelId="{DEF3E80F-86A4-4508-83DB-4B0819B2E224}" type="presParOf" srcId="{C093D14D-05DF-4263-8C27-3D68D668AAD6}" destId="{AB4259A9-BF42-43A0-B3D7-493CB7F11F06}" srcOrd="0" destOrd="0" presId="urn:microsoft.com/office/officeart/2005/8/layout/matrix1"/>
    <dgm:cxn modelId="{48021A3B-05C5-4115-BA92-5D3D48C2855B}" type="presParOf" srcId="{AB4259A9-BF42-43A0-B3D7-493CB7F11F06}" destId="{24724010-C703-4730-8DB2-27CB6BE91D6D}" srcOrd="0" destOrd="0" presId="urn:microsoft.com/office/officeart/2005/8/layout/matrix1"/>
    <dgm:cxn modelId="{FE455A48-C8E0-4B01-8D63-A7F14F842DEA}" type="presParOf" srcId="{AB4259A9-BF42-43A0-B3D7-493CB7F11F06}" destId="{989468BE-078F-4700-AC2E-8D61B3771842}" srcOrd="1" destOrd="0" presId="urn:microsoft.com/office/officeart/2005/8/layout/matrix1"/>
    <dgm:cxn modelId="{E83A48FE-8309-47A7-8DE5-83F3978E5DC1}" type="presParOf" srcId="{AB4259A9-BF42-43A0-B3D7-493CB7F11F06}" destId="{D2945C4F-0A8E-4594-88D5-DEFC3FC9FE11}" srcOrd="2" destOrd="0" presId="urn:microsoft.com/office/officeart/2005/8/layout/matrix1"/>
    <dgm:cxn modelId="{CFD9BF11-5940-41D6-801E-572D7A0AFA10}" type="presParOf" srcId="{AB4259A9-BF42-43A0-B3D7-493CB7F11F06}" destId="{D1344777-4F92-4709-ADA8-9C03D66B4DE4}" srcOrd="3" destOrd="0" presId="urn:microsoft.com/office/officeart/2005/8/layout/matrix1"/>
    <dgm:cxn modelId="{DF438C35-A5BE-48D8-8CF0-83BDF1BA4FCA}" type="presParOf" srcId="{AB4259A9-BF42-43A0-B3D7-493CB7F11F06}" destId="{6A50D376-6883-4021-802C-FAE3EBADDC72}" srcOrd="4" destOrd="0" presId="urn:microsoft.com/office/officeart/2005/8/layout/matrix1"/>
    <dgm:cxn modelId="{68119484-E31E-42BC-9862-E2BD75AFC765}" type="presParOf" srcId="{AB4259A9-BF42-43A0-B3D7-493CB7F11F06}" destId="{195617FA-969A-43C0-889E-DE22146E3C2F}" srcOrd="5" destOrd="0" presId="urn:microsoft.com/office/officeart/2005/8/layout/matrix1"/>
    <dgm:cxn modelId="{6F7ADC52-F4B6-464D-B695-E17FF85B34A2}" type="presParOf" srcId="{AB4259A9-BF42-43A0-B3D7-493CB7F11F06}" destId="{D5ED8781-668C-448F-86C7-9085C09FB407}" srcOrd="6" destOrd="0" presId="urn:microsoft.com/office/officeart/2005/8/layout/matrix1"/>
    <dgm:cxn modelId="{F94C5A93-1EFE-45A4-9468-6A663E84FEEB}" type="presParOf" srcId="{AB4259A9-BF42-43A0-B3D7-493CB7F11F06}" destId="{D6186119-740C-4260-9741-6FA1D63EB95A}" srcOrd="7" destOrd="0" presId="urn:microsoft.com/office/officeart/2005/8/layout/matrix1"/>
    <dgm:cxn modelId="{F82E228C-1647-4DA9-BD96-30C3174C5A8B}" type="presParOf" srcId="{C093D14D-05DF-4263-8C27-3D68D668AAD6}" destId="{DB198261-6983-46C0-8C97-D9BB6FBD0C8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D36418-E7AB-4BDB-9164-49E508238F98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02C9BA3C-DB8E-4ECF-9830-983CEF8B70EC}">
      <dgm:prSet phldrT="[Текст]" custT="1"/>
      <dgm:spPr/>
      <dgm:t>
        <a:bodyPr/>
        <a:lstStyle/>
        <a:p>
          <a:r>
            <a:rPr lang="ru-RU" sz="2200" b="1" dirty="0" smtClean="0"/>
            <a:t>Упал</a:t>
          </a:r>
          <a:endParaRPr lang="ru-RU" sz="2200" b="1" dirty="0"/>
        </a:p>
      </dgm:t>
    </dgm:pt>
    <dgm:pt modelId="{7F4B548C-61BA-4D15-8311-017447B688DB}" type="parTrans" cxnId="{4445BD46-6F8D-4D02-A696-FFF5D479F566}">
      <dgm:prSet/>
      <dgm:spPr/>
      <dgm:t>
        <a:bodyPr/>
        <a:lstStyle/>
        <a:p>
          <a:endParaRPr lang="ru-RU" sz="2200" b="1"/>
        </a:p>
      </dgm:t>
    </dgm:pt>
    <dgm:pt modelId="{2BB926FF-35E2-45C1-BC80-157AC67267E5}" type="sibTrans" cxnId="{4445BD46-6F8D-4D02-A696-FFF5D479F566}">
      <dgm:prSet custT="1"/>
      <dgm:spPr/>
      <dgm:t>
        <a:bodyPr/>
        <a:lstStyle/>
        <a:p>
          <a:endParaRPr lang="ru-RU" sz="2200" b="1"/>
        </a:p>
      </dgm:t>
    </dgm:pt>
    <dgm:pt modelId="{C5DF00EF-50B1-42F7-B0F9-6D71E88C6B6D}">
      <dgm:prSet phldrT="[Текст]" custT="1"/>
      <dgm:spPr/>
      <dgm:t>
        <a:bodyPr/>
        <a:lstStyle/>
        <a:p>
          <a:r>
            <a:rPr lang="ru-RU" sz="2200" b="1" dirty="0" smtClean="0"/>
            <a:t>Встань</a:t>
          </a:r>
          <a:endParaRPr lang="ru-RU" sz="2200" b="1" dirty="0"/>
        </a:p>
      </dgm:t>
    </dgm:pt>
    <dgm:pt modelId="{880D5B47-CB73-49F3-A5C0-26C96965B82C}" type="par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408EE111-C8D4-4BDC-BC62-6E338CE04704}" type="sib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8E64F3D6-75AF-44AB-B04E-6D67653421DF}" type="pres">
      <dgm:prSet presAssocID="{6CD36418-E7AB-4BDB-9164-49E508238F98}" presName="Name0" presStyleCnt="0">
        <dgm:presLayoutVars>
          <dgm:dir/>
          <dgm:resizeHandles val="exact"/>
        </dgm:presLayoutVars>
      </dgm:prSet>
      <dgm:spPr/>
    </dgm:pt>
    <dgm:pt modelId="{6B3034A0-5775-4CB5-B0B3-360EEB9085AD}" type="pres">
      <dgm:prSet presAssocID="{02C9BA3C-DB8E-4ECF-9830-983CEF8B70E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D8C39-7DCD-46AB-8476-7A8237615D86}" type="pres">
      <dgm:prSet presAssocID="{2BB926FF-35E2-45C1-BC80-157AC67267E5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4828F1D-2D3F-4CF6-BA84-E1817276BDEC}" type="pres">
      <dgm:prSet presAssocID="{2BB926FF-35E2-45C1-BC80-157AC67267E5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C6B9BDD3-3B03-4690-9051-ECA795E95E19}" type="pres">
      <dgm:prSet presAssocID="{C5DF00EF-50B1-42F7-B0F9-6D71E88C6B6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511048-FA83-4011-89C0-5EA3008ABE69}" type="presOf" srcId="{2BB926FF-35E2-45C1-BC80-157AC67267E5}" destId="{EF2D8C39-7DCD-46AB-8476-7A8237615D86}" srcOrd="0" destOrd="0" presId="urn:microsoft.com/office/officeart/2005/8/layout/process1"/>
    <dgm:cxn modelId="{4445BD46-6F8D-4D02-A696-FFF5D479F566}" srcId="{6CD36418-E7AB-4BDB-9164-49E508238F98}" destId="{02C9BA3C-DB8E-4ECF-9830-983CEF8B70EC}" srcOrd="0" destOrd="0" parTransId="{7F4B548C-61BA-4D15-8311-017447B688DB}" sibTransId="{2BB926FF-35E2-45C1-BC80-157AC67267E5}"/>
    <dgm:cxn modelId="{8AC79C8B-495A-4E63-80DA-99BD69B873AC}" type="presOf" srcId="{02C9BA3C-DB8E-4ECF-9830-983CEF8B70EC}" destId="{6B3034A0-5775-4CB5-B0B3-360EEB9085AD}" srcOrd="0" destOrd="0" presId="urn:microsoft.com/office/officeart/2005/8/layout/process1"/>
    <dgm:cxn modelId="{DA9F372F-F44B-45F1-AA6F-4D752CEC977C}" type="presOf" srcId="{C5DF00EF-50B1-42F7-B0F9-6D71E88C6B6D}" destId="{C6B9BDD3-3B03-4690-9051-ECA795E95E19}" srcOrd="0" destOrd="0" presId="urn:microsoft.com/office/officeart/2005/8/layout/process1"/>
    <dgm:cxn modelId="{159F32D7-673D-493E-AB74-D3D9B26A3C60}" type="presOf" srcId="{6CD36418-E7AB-4BDB-9164-49E508238F98}" destId="{8E64F3D6-75AF-44AB-B04E-6D67653421DF}" srcOrd="0" destOrd="0" presId="urn:microsoft.com/office/officeart/2005/8/layout/process1"/>
    <dgm:cxn modelId="{80C0ECE6-3B4A-45FF-9395-49280F68EAAE}" type="presOf" srcId="{2BB926FF-35E2-45C1-BC80-157AC67267E5}" destId="{E4828F1D-2D3F-4CF6-BA84-E1817276BDEC}" srcOrd="1" destOrd="0" presId="urn:microsoft.com/office/officeart/2005/8/layout/process1"/>
    <dgm:cxn modelId="{77D34501-8DFB-43C4-9F48-90E29BA997FF}" srcId="{6CD36418-E7AB-4BDB-9164-49E508238F98}" destId="{C5DF00EF-50B1-42F7-B0F9-6D71E88C6B6D}" srcOrd="1" destOrd="0" parTransId="{880D5B47-CB73-49F3-A5C0-26C96965B82C}" sibTransId="{408EE111-C8D4-4BDC-BC62-6E338CE04704}"/>
    <dgm:cxn modelId="{840B44D0-48CA-4C7C-986C-8902C6527FDE}" type="presParOf" srcId="{8E64F3D6-75AF-44AB-B04E-6D67653421DF}" destId="{6B3034A0-5775-4CB5-B0B3-360EEB9085AD}" srcOrd="0" destOrd="0" presId="urn:microsoft.com/office/officeart/2005/8/layout/process1"/>
    <dgm:cxn modelId="{6A8CC654-E200-4300-937E-CA4A6318E41D}" type="presParOf" srcId="{8E64F3D6-75AF-44AB-B04E-6D67653421DF}" destId="{EF2D8C39-7DCD-46AB-8476-7A8237615D86}" srcOrd="1" destOrd="0" presId="urn:microsoft.com/office/officeart/2005/8/layout/process1"/>
    <dgm:cxn modelId="{D69EA700-A23B-4D28-9086-700781EA8B50}" type="presParOf" srcId="{EF2D8C39-7DCD-46AB-8476-7A8237615D86}" destId="{E4828F1D-2D3F-4CF6-BA84-E1817276BDEC}" srcOrd="0" destOrd="0" presId="urn:microsoft.com/office/officeart/2005/8/layout/process1"/>
    <dgm:cxn modelId="{C61A8464-109B-4E0E-A722-146CA3A9B58D}" type="presParOf" srcId="{8E64F3D6-75AF-44AB-B04E-6D67653421DF}" destId="{C6B9BDD3-3B03-4690-9051-ECA795E95E1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D36418-E7AB-4BDB-9164-49E508238F98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02C9BA3C-DB8E-4ECF-9830-983CEF8B70EC}">
      <dgm:prSet phldrT="[Текст]" custT="1"/>
      <dgm:spPr/>
      <dgm:t>
        <a:bodyPr/>
        <a:lstStyle/>
        <a:p>
          <a:r>
            <a:rPr lang="ru-RU" sz="2200" b="1" dirty="0" smtClean="0"/>
            <a:t>Пролил</a:t>
          </a:r>
          <a:endParaRPr lang="ru-RU" sz="2200" b="1" dirty="0"/>
        </a:p>
      </dgm:t>
    </dgm:pt>
    <dgm:pt modelId="{7F4B548C-61BA-4D15-8311-017447B688DB}" type="parTrans" cxnId="{4445BD46-6F8D-4D02-A696-FFF5D479F566}">
      <dgm:prSet/>
      <dgm:spPr/>
      <dgm:t>
        <a:bodyPr/>
        <a:lstStyle/>
        <a:p>
          <a:endParaRPr lang="ru-RU" sz="2200" b="1"/>
        </a:p>
      </dgm:t>
    </dgm:pt>
    <dgm:pt modelId="{2BB926FF-35E2-45C1-BC80-157AC67267E5}" type="sibTrans" cxnId="{4445BD46-6F8D-4D02-A696-FFF5D479F566}">
      <dgm:prSet custT="1"/>
      <dgm:spPr/>
      <dgm:t>
        <a:bodyPr/>
        <a:lstStyle/>
        <a:p>
          <a:endParaRPr lang="ru-RU" sz="2200" b="1"/>
        </a:p>
      </dgm:t>
    </dgm:pt>
    <dgm:pt modelId="{C5DF00EF-50B1-42F7-B0F9-6D71E88C6B6D}">
      <dgm:prSet phldrT="[Текст]" custT="1"/>
      <dgm:spPr/>
      <dgm:t>
        <a:bodyPr/>
        <a:lstStyle/>
        <a:p>
          <a:r>
            <a:rPr lang="ru-RU" sz="2200" b="1" dirty="0" smtClean="0"/>
            <a:t>Вытри</a:t>
          </a:r>
          <a:endParaRPr lang="ru-RU" sz="2200" b="1" dirty="0"/>
        </a:p>
      </dgm:t>
    </dgm:pt>
    <dgm:pt modelId="{880D5B47-CB73-49F3-A5C0-26C96965B82C}" type="par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408EE111-C8D4-4BDC-BC62-6E338CE04704}" type="sib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8E64F3D6-75AF-44AB-B04E-6D67653421DF}" type="pres">
      <dgm:prSet presAssocID="{6CD36418-E7AB-4BDB-9164-49E508238F98}" presName="Name0" presStyleCnt="0">
        <dgm:presLayoutVars>
          <dgm:dir/>
          <dgm:resizeHandles val="exact"/>
        </dgm:presLayoutVars>
      </dgm:prSet>
      <dgm:spPr/>
    </dgm:pt>
    <dgm:pt modelId="{6B3034A0-5775-4CB5-B0B3-360EEB9085AD}" type="pres">
      <dgm:prSet presAssocID="{02C9BA3C-DB8E-4ECF-9830-983CEF8B70EC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D8C39-7DCD-46AB-8476-7A8237615D86}" type="pres">
      <dgm:prSet presAssocID="{2BB926FF-35E2-45C1-BC80-157AC67267E5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4828F1D-2D3F-4CF6-BA84-E1817276BDEC}" type="pres">
      <dgm:prSet presAssocID="{2BB926FF-35E2-45C1-BC80-157AC67267E5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C6B9BDD3-3B03-4690-9051-ECA795E95E19}" type="pres">
      <dgm:prSet presAssocID="{C5DF00EF-50B1-42F7-B0F9-6D71E88C6B6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021275-411B-4258-9C53-03408D14E02C}" type="presOf" srcId="{02C9BA3C-DB8E-4ECF-9830-983CEF8B70EC}" destId="{6B3034A0-5775-4CB5-B0B3-360EEB9085AD}" srcOrd="0" destOrd="0" presId="urn:microsoft.com/office/officeart/2005/8/layout/process1"/>
    <dgm:cxn modelId="{4445BD46-6F8D-4D02-A696-FFF5D479F566}" srcId="{6CD36418-E7AB-4BDB-9164-49E508238F98}" destId="{02C9BA3C-DB8E-4ECF-9830-983CEF8B70EC}" srcOrd="0" destOrd="0" parTransId="{7F4B548C-61BA-4D15-8311-017447B688DB}" sibTransId="{2BB926FF-35E2-45C1-BC80-157AC67267E5}"/>
    <dgm:cxn modelId="{5F123551-A2AB-4F7C-ABB1-2C90EA16A7BC}" type="presOf" srcId="{2BB926FF-35E2-45C1-BC80-157AC67267E5}" destId="{E4828F1D-2D3F-4CF6-BA84-E1817276BDEC}" srcOrd="1" destOrd="0" presId="urn:microsoft.com/office/officeart/2005/8/layout/process1"/>
    <dgm:cxn modelId="{D274C8B8-B424-4E6D-A3DC-0417EAEC3822}" type="presOf" srcId="{6CD36418-E7AB-4BDB-9164-49E508238F98}" destId="{8E64F3D6-75AF-44AB-B04E-6D67653421DF}" srcOrd="0" destOrd="0" presId="urn:microsoft.com/office/officeart/2005/8/layout/process1"/>
    <dgm:cxn modelId="{77D34501-8DFB-43C4-9F48-90E29BA997FF}" srcId="{6CD36418-E7AB-4BDB-9164-49E508238F98}" destId="{C5DF00EF-50B1-42F7-B0F9-6D71E88C6B6D}" srcOrd="1" destOrd="0" parTransId="{880D5B47-CB73-49F3-A5C0-26C96965B82C}" sibTransId="{408EE111-C8D4-4BDC-BC62-6E338CE04704}"/>
    <dgm:cxn modelId="{A186A6C2-E449-4C7D-B8A7-4DA50B675172}" type="presOf" srcId="{2BB926FF-35E2-45C1-BC80-157AC67267E5}" destId="{EF2D8C39-7DCD-46AB-8476-7A8237615D86}" srcOrd="0" destOrd="0" presId="urn:microsoft.com/office/officeart/2005/8/layout/process1"/>
    <dgm:cxn modelId="{46F644A6-80D5-4C51-A7AB-0746055C1C87}" type="presOf" srcId="{C5DF00EF-50B1-42F7-B0F9-6D71E88C6B6D}" destId="{C6B9BDD3-3B03-4690-9051-ECA795E95E19}" srcOrd="0" destOrd="0" presId="urn:microsoft.com/office/officeart/2005/8/layout/process1"/>
    <dgm:cxn modelId="{2CFF9BAB-8FE4-4D48-A530-40B00B8DAE88}" type="presParOf" srcId="{8E64F3D6-75AF-44AB-B04E-6D67653421DF}" destId="{6B3034A0-5775-4CB5-B0B3-360EEB9085AD}" srcOrd="0" destOrd="0" presId="urn:microsoft.com/office/officeart/2005/8/layout/process1"/>
    <dgm:cxn modelId="{459EF4CD-050D-4F2A-837A-82D2907BFB06}" type="presParOf" srcId="{8E64F3D6-75AF-44AB-B04E-6D67653421DF}" destId="{EF2D8C39-7DCD-46AB-8476-7A8237615D86}" srcOrd="1" destOrd="0" presId="urn:microsoft.com/office/officeart/2005/8/layout/process1"/>
    <dgm:cxn modelId="{54A367EB-1F3F-495C-B477-4682F6926BD9}" type="presParOf" srcId="{EF2D8C39-7DCD-46AB-8476-7A8237615D86}" destId="{E4828F1D-2D3F-4CF6-BA84-E1817276BDEC}" srcOrd="0" destOrd="0" presId="urn:microsoft.com/office/officeart/2005/8/layout/process1"/>
    <dgm:cxn modelId="{41953B69-2B54-4A1D-AB57-1829CDFD3D5B}" type="presParOf" srcId="{8E64F3D6-75AF-44AB-B04E-6D67653421DF}" destId="{C6B9BDD3-3B03-4690-9051-ECA795E95E1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D36418-E7AB-4BDB-9164-49E508238F98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02C9BA3C-DB8E-4ECF-9830-983CEF8B70EC}">
      <dgm:prSet phldrT="[Текст]" custT="1"/>
      <dgm:spPr/>
      <dgm:t>
        <a:bodyPr/>
        <a:lstStyle/>
        <a:p>
          <a:r>
            <a:rPr lang="ru-RU" sz="2200" b="1" dirty="0" smtClean="0"/>
            <a:t>Насорил</a:t>
          </a:r>
          <a:endParaRPr lang="ru-RU" sz="2200" b="1" dirty="0"/>
        </a:p>
      </dgm:t>
    </dgm:pt>
    <dgm:pt modelId="{7F4B548C-61BA-4D15-8311-017447B688DB}" type="parTrans" cxnId="{4445BD46-6F8D-4D02-A696-FFF5D479F566}">
      <dgm:prSet/>
      <dgm:spPr/>
      <dgm:t>
        <a:bodyPr/>
        <a:lstStyle/>
        <a:p>
          <a:endParaRPr lang="ru-RU" sz="2200" b="1"/>
        </a:p>
      </dgm:t>
    </dgm:pt>
    <dgm:pt modelId="{2BB926FF-35E2-45C1-BC80-157AC67267E5}" type="sibTrans" cxnId="{4445BD46-6F8D-4D02-A696-FFF5D479F566}">
      <dgm:prSet custT="1"/>
      <dgm:spPr/>
      <dgm:t>
        <a:bodyPr/>
        <a:lstStyle/>
        <a:p>
          <a:endParaRPr lang="ru-RU" sz="2200" b="1"/>
        </a:p>
      </dgm:t>
    </dgm:pt>
    <dgm:pt modelId="{C5DF00EF-50B1-42F7-B0F9-6D71E88C6B6D}">
      <dgm:prSet phldrT="[Текст]" custT="1"/>
      <dgm:spPr/>
      <dgm:t>
        <a:bodyPr/>
        <a:lstStyle/>
        <a:p>
          <a:r>
            <a:rPr lang="ru-RU" sz="2200" b="1" dirty="0" smtClean="0"/>
            <a:t>Убери</a:t>
          </a:r>
          <a:endParaRPr lang="ru-RU" sz="2200" b="1" dirty="0"/>
        </a:p>
      </dgm:t>
    </dgm:pt>
    <dgm:pt modelId="{880D5B47-CB73-49F3-A5C0-26C96965B82C}" type="par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408EE111-C8D4-4BDC-BC62-6E338CE04704}" type="sib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8E64F3D6-75AF-44AB-B04E-6D67653421DF}" type="pres">
      <dgm:prSet presAssocID="{6CD36418-E7AB-4BDB-9164-49E508238F98}" presName="Name0" presStyleCnt="0">
        <dgm:presLayoutVars>
          <dgm:dir/>
          <dgm:resizeHandles val="exact"/>
        </dgm:presLayoutVars>
      </dgm:prSet>
      <dgm:spPr/>
    </dgm:pt>
    <dgm:pt modelId="{6B3034A0-5775-4CB5-B0B3-360EEB9085AD}" type="pres">
      <dgm:prSet presAssocID="{02C9BA3C-DB8E-4ECF-9830-983CEF8B70EC}" presName="node" presStyleLbl="node1" presStyleIdx="0" presStyleCnt="2" custScaleY="70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D8C39-7DCD-46AB-8476-7A8237615D86}" type="pres">
      <dgm:prSet presAssocID="{2BB926FF-35E2-45C1-BC80-157AC67267E5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4828F1D-2D3F-4CF6-BA84-E1817276BDEC}" type="pres">
      <dgm:prSet presAssocID="{2BB926FF-35E2-45C1-BC80-157AC67267E5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C6B9BDD3-3B03-4690-9051-ECA795E95E19}" type="pres">
      <dgm:prSet presAssocID="{C5DF00EF-50B1-42F7-B0F9-6D71E88C6B6D}" presName="node" presStyleLbl="node1" presStyleIdx="1" presStyleCnt="2" custScaleY="70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60F18D-97C1-4639-B574-8DDDD2027FF4}" type="presOf" srcId="{2BB926FF-35E2-45C1-BC80-157AC67267E5}" destId="{EF2D8C39-7DCD-46AB-8476-7A8237615D86}" srcOrd="0" destOrd="0" presId="urn:microsoft.com/office/officeart/2005/8/layout/process1"/>
    <dgm:cxn modelId="{C307C27B-7ABB-4987-A2CC-6697F2EB8CE4}" type="presOf" srcId="{6CD36418-E7AB-4BDB-9164-49E508238F98}" destId="{8E64F3D6-75AF-44AB-B04E-6D67653421DF}" srcOrd="0" destOrd="0" presId="urn:microsoft.com/office/officeart/2005/8/layout/process1"/>
    <dgm:cxn modelId="{8A50AAF9-A8D4-48D5-8CC6-4971DE093869}" type="presOf" srcId="{2BB926FF-35E2-45C1-BC80-157AC67267E5}" destId="{E4828F1D-2D3F-4CF6-BA84-E1817276BDEC}" srcOrd="1" destOrd="0" presId="urn:microsoft.com/office/officeart/2005/8/layout/process1"/>
    <dgm:cxn modelId="{BD99351F-3D61-4645-AB81-3B4F9CF63F18}" type="presOf" srcId="{02C9BA3C-DB8E-4ECF-9830-983CEF8B70EC}" destId="{6B3034A0-5775-4CB5-B0B3-360EEB9085AD}" srcOrd="0" destOrd="0" presId="urn:microsoft.com/office/officeart/2005/8/layout/process1"/>
    <dgm:cxn modelId="{4445BD46-6F8D-4D02-A696-FFF5D479F566}" srcId="{6CD36418-E7AB-4BDB-9164-49E508238F98}" destId="{02C9BA3C-DB8E-4ECF-9830-983CEF8B70EC}" srcOrd="0" destOrd="0" parTransId="{7F4B548C-61BA-4D15-8311-017447B688DB}" sibTransId="{2BB926FF-35E2-45C1-BC80-157AC67267E5}"/>
    <dgm:cxn modelId="{C72448F3-7588-426E-9879-413EEDC2C6CF}" type="presOf" srcId="{C5DF00EF-50B1-42F7-B0F9-6D71E88C6B6D}" destId="{C6B9BDD3-3B03-4690-9051-ECA795E95E19}" srcOrd="0" destOrd="0" presId="urn:microsoft.com/office/officeart/2005/8/layout/process1"/>
    <dgm:cxn modelId="{77D34501-8DFB-43C4-9F48-90E29BA997FF}" srcId="{6CD36418-E7AB-4BDB-9164-49E508238F98}" destId="{C5DF00EF-50B1-42F7-B0F9-6D71E88C6B6D}" srcOrd="1" destOrd="0" parTransId="{880D5B47-CB73-49F3-A5C0-26C96965B82C}" sibTransId="{408EE111-C8D4-4BDC-BC62-6E338CE04704}"/>
    <dgm:cxn modelId="{8C69B72B-3DFB-4FF9-999E-D3FE70EBDC3A}" type="presParOf" srcId="{8E64F3D6-75AF-44AB-B04E-6D67653421DF}" destId="{6B3034A0-5775-4CB5-B0B3-360EEB9085AD}" srcOrd="0" destOrd="0" presId="urn:microsoft.com/office/officeart/2005/8/layout/process1"/>
    <dgm:cxn modelId="{14840294-FF65-4F59-B0A2-969DCA5EEB7F}" type="presParOf" srcId="{8E64F3D6-75AF-44AB-B04E-6D67653421DF}" destId="{EF2D8C39-7DCD-46AB-8476-7A8237615D86}" srcOrd="1" destOrd="0" presId="urn:microsoft.com/office/officeart/2005/8/layout/process1"/>
    <dgm:cxn modelId="{A2CD901A-7147-4EEF-A529-372B9553383A}" type="presParOf" srcId="{EF2D8C39-7DCD-46AB-8476-7A8237615D86}" destId="{E4828F1D-2D3F-4CF6-BA84-E1817276BDEC}" srcOrd="0" destOrd="0" presId="urn:microsoft.com/office/officeart/2005/8/layout/process1"/>
    <dgm:cxn modelId="{CD3693B3-046B-4412-BD84-601E4A78ECBE}" type="presParOf" srcId="{8E64F3D6-75AF-44AB-B04E-6D67653421DF}" destId="{C6B9BDD3-3B03-4690-9051-ECA795E95E1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D36418-E7AB-4BDB-9164-49E508238F98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02C9BA3C-DB8E-4ECF-9830-983CEF8B70EC}">
      <dgm:prSet phldrT="[Текст]" custT="1"/>
      <dgm:spPr/>
      <dgm:t>
        <a:bodyPr/>
        <a:lstStyle/>
        <a:p>
          <a:r>
            <a:rPr lang="ru-RU" sz="2200" b="1" dirty="0" smtClean="0"/>
            <a:t>Вчера не убрал на место игрушки</a:t>
          </a:r>
          <a:endParaRPr lang="ru-RU" sz="2200" b="1" dirty="0"/>
        </a:p>
      </dgm:t>
    </dgm:pt>
    <dgm:pt modelId="{7F4B548C-61BA-4D15-8311-017447B688DB}" type="parTrans" cxnId="{4445BD46-6F8D-4D02-A696-FFF5D479F566}">
      <dgm:prSet/>
      <dgm:spPr/>
      <dgm:t>
        <a:bodyPr/>
        <a:lstStyle/>
        <a:p>
          <a:endParaRPr lang="ru-RU" sz="2200" b="1"/>
        </a:p>
      </dgm:t>
    </dgm:pt>
    <dgm:pt modelId="{2BB926FF-35E2-45C1-BC80-157AC67267E5}" type="sibTrans" cxnId="{4445BD46-6F8D-4D02-A696-FFF5D479F566}">
      <dgm:prSet custT="1"/>
      <dgm:spPr/>
      <dgm:t>
        <a:bodyPr/>
        <a:lstStyle/>
        <a:p>
          <a:endParaRPr lang="ru-RU" sz="2200" b="1"/>
        </a:p>
      </dgm:t>
    </dgm:pt>
    <dgm:pt modelId="{C5DF00EF-50B1-42F7-B0F9-6D71E88C6B6D}">
      <dgm:prSet phldrT="[Текст]" custT="1"/>
      <dgm:spPr/>
      <dgm:t>
        <a:bodyPr/>
        <a:lstStyle/>
        <a:p>
          <a:r>
            <a:rPr lang="ru-RU" sz="2200" b="1" dirty="0" smtClean="0"/>
            <a:t>Сегодня не смог найти любимую машинку</a:t>
          </a:r>
          <a:endParaRPr lang="ru-RU" sz="2200" b="1" dirty="0"/>
        </a:p>
      </dgm:t>
    </dgm:pt>
    <dgm:pt modelId="{880D5B47-CB73-49F3-A5C0-26C96965B82C}" type="par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408EE111-C8D4-4BDC-BC62-6E338CE04704}" type="sib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8E64F3D6-75AF-44AB-B04E-6D67653421DF}" type="pres">
      <dgm:prSet presAssocID="{6CD36418-E7AB-4BDB-9164-49E508238F98}" presName="Name0" presStyleCnt="0">
        <dgm:presLayoutVars>
          <dgm:dir/>
          <dgm:resizeHandles val="exact"/>
        </dgm:presLayoutVars>
      </dgm:prSet>
      <dgm:spPr/>
    </dgm:pt>
    <dgm:pt modelId="{6B3034A0-5775-4CB5-B0B3-360EEB9085AD}" type="pres">
      <dgm:prSet presAssocID="{02C9BA3C-DB8E-4ECF-9830-983CEF8B70E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D8C39-7DCD-46AB-8476-7A8237615D86}" type="pres">
      <dgm:prSet presAssocID="{2BB926FF-35E2-45C1-BC80-157AC67267E5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4828F1D-2D3F-4CF6-BA84-E1817276BDEC}" type="pres">
      <dgm:prSet presAssocID="{2BB926FF-35E2-45C1-BC80-157AC67267E5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C6B9BDD3-3B03-4690-9051-ECA795E95E19}" type="pres">
      <dgm:prSet presAssocID="{C5DF00EF-50B1-42F7-B0F9-6D71E88C6B6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AC2F2B-912A-4C19-B9A0-00DF35ADCAAA}" type="presOf" srcId="{02C9BA3C-DB8E-4ECF-9830-983CEF8B70EC}" destId="{6B3034A0-5775-4CB5-B0B3-360EEB9085AD}" srcOrd="0" destOrd="0" presId="urn:microsoft.com/office/officeart/2005/8/layout/process1"/>
    <dgm:cxn modelId="{77D34501-8DFB-43C4-9F48-90E29BA997FF}" srcId="{6CD36418-E7AB-4BDB-9164-49E508238F98}" destId="{C5DF00EF-50B1-42F7-B0F9-6D71E88C6B6D}" srcOrd="1" destOrd="0" parTransId="{880D5B47-CB73-49F3-A5C0-26C96965B82C}" sibTransId="{408EE111-C8D4-4BDC-BC62-6E338CE04704}"/>
    <dgm:cxn modelId="{4445BD46-6F8D-4D02-A696-FFF5D479F566}" srcId="{6CD36418-E7AB-4BDB-9164-49E508238F98}" destId="{02C9BA3C-DB8E-4ECF-9830-983CEF8B70EC}" srcOrd="0" destOrd="0" parTransId="{7F4B548C-61BA-4D15-8311-017447B688DB}" sibTransId="{2BB926FF-35E2-45C1-BC80-157AC67267E5}"/>
    <dgm:cxn modelId="{E2A43CF7-F52E-479D-AF19-5386105F1A23}" type="presOf" srcId="{6CD36418-E7AB-4BDB-9164-49E508238F98}" destId="{8E64F3D6-75AF-44AB-B04E-6D67653421DF}" srcOrd="0" destOrd="0" presId="urn:microsoft.com/office/officeart/2005/8/layout/process1"/>
    <dgm:cxn modelId="{80EAF44C-8765-48CB-8775-9E1F4A2C5471}" type="presOf" srcId="{2BB926FF-35E2-45C1-BC80-157AC67267E5}" destId="{E4828F1D-2D3F-4CF6-BA84-E1817276BDEC}" srcOrd="1" destOrd="0" presId="urn:microsoft.com/office/officeart/2005/8/layout/process1"/>
    <dgm:cxn modelId="{B6BFF4E1-38ED-4B6A-AFB0-AF4C031ABE39}" type="presOf" srcId="{2BB926FF-35E2-45C1-BC80-157AC67267E5}" destId="{EF2D8C39-7DCD-46AB-8476-7A8237615D86}" srcOrd="0" destOrd="0" presId="urn:microsoft.com/office/officeart/2005/8/layout/process1"/>
    <dgm:cxn modelId="{C8EFEA99-A77B-4D62-8D61-C0DCE7920011}" type="presOf" srcId="{C5DF00EF-50B1-42F7-B0F9-6D71E88C6B6D}" destId="{C6B9BDD3-3B03-4690-9051-ECA795E95E19}" srcOrd="0" destOrd="0" presId="urn:microsoft.com/office/officeart/2005/8/layout/process1"/>
    <dgm:cxn modelId="{722E2B68-1D58-4BB0-8D60-6FF67DBC185B}" type="presParOf" srcId="{8E64F3D6-75AF-44AB-B04E-6D67653421DF}" destId="{6B3034A0-5775-4CB5-B0B3-360EEB9085AD}" srcOrd="0" destOrd="0" presId="urn:microsoft.com/office/officeart/2005/8/layout/process1"/>
    <dgm:cxn modelId="{6C8C8C9C-E473-4116-80CA-D3907E9D5A8C}" type="presParOf" srcId="{8E64F3D6-75AF-44AB-B04E-6D67653421DF}" destId="{EF2D8C39-7DCD-46AB-8476-7A8237615D86}" srcOrd="1" destOrd="0" presId="urn:microsoft.com/office/officeart/2005/8/layout/process1"/>
    <dgm:cxn modelId="{E3C3AF37-D24D-45E8-935F-D8786DE1E1F6}" type="presParOf" srcId="{EF2D8C39-7DCD-46AB-8476-7A8237615D86}" destId="{E4828F1D-2D3F-4CF6-BA84-E1817276BDEC}" srcOrd="0" destOrd="0" presId="urn:microsoft.com/office/officeart/2005/8/layout/process1"/>
    <dgm:cxn modelId="{4A219CE0-2D13-4744-9726-43BCF445249F}" type="presParOf" srcId="{8E64F3D6-75AF-44AB-B04E-6D67653421DF}" destId="{C6B9BDD3-3B03-4690-9051-ECA795E95E1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CD36418-E7AB-4BDB-9164-49E508238F98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02C9BA3C-DB8E-4ECF-9830-983CEF8B70EC}">
      <dgm:prSet phldrT="[Текст]" custT="1"/>
      <dgm:spPr/>
      <dgm:t>
        <a:bodyPr/>
        <a:lstStyle/>
        <a:p>
          <a:r>
            <a:rPr lang="ru-RU" sz="2200" b="1" dirty="0" smtClean="0"/>
            <a:t>Вчера не повесил одежду аккуратно на стул</a:t>
          </a:r>
          <a:endParaRPr lang="ru-RU" sz="2200" b="1" dirty="0"/>
        </a:p>
      </dgm:t>
    </dgm:pt>
    <dgm:pt modelId="{7F4B548C-61BA-4D15-8311-017447B688DB}" type="parTrans" cxnId="{4445BD46-6F8D-4D02-A696-FFF5D479F566}">
      <dgm:prSet/>
      <dgm:spPr/>
      <dgm:t>
        <a:bodyPr/>
        <a:lstStyle/>
        <a:p>
          <a:endParaRPr lang="ru-RU" sz="2200" b="1"/>
        </a:p>
      </dgm:t>
    </dgm:pt>
    <dgm:pt modelId="{2BB926FF-35E2-45C1-BC80-157AC67267E5}" type="sibTrans" cxnId="{4445BD46-6F8D-4D02-A696-FFF5D479F566}">
      <dgm:prSet custT="1"/>
      <dgm:spPr/>
      <dgm:t>
        <a:bodyPr/>
        <a:lstStyle/>
        <a:p>
          <a:endParaRPr lang="ru-RU" sz="2200" b="1"/>
        </a:p>
      </dgm:t>
    </dgm:pt>
    <dgm:pt modelId="{C5DF00EF-50B1-42F7-B0F9-6D71E88C6B6D}">
      <dgm:prSet phldrT="[Текст]" custT="1"/>
      <dgm:spPr/>
      <dgm:t>
        <a:bodyPr/>
        <a:lstStyle/>
        <a:p>
          <a:r>
            <a:rPr lang="ru-RU" sz="2200" b="1" dirty="0" smtClean="0"/>
            <a:t>Сегодня вся одежда мятая</a:t>
          </a:r>
          <a:endParaRPr lang="ru-RU" sz="2200" b="1" dirty="0"/>
        </a:p>
      </dgm:t>
    </dgm:pt>
    <dgm:pt modelId="{880D5B47-CB73-49F3-A5C0-26C96965B82C}" type="par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408EE111-C8D4-4BDC-BC62-6E338CE04704}" type="sibTrans" cxnId="{77D34501-8DFB-43C4-9F48-90E29BA997FF}">
      <dgm:prSet/>
      <dgm:spPr/>
      <dgm:t>
        <a:bodyPr/>
        <a:lstStyle/>
        <a:p>
          <a:endParaRPr lang="ru-RU" sz="2200" b="1"/>
        </a:p>
      </dgm:t>
    </dgm:pt>
    <dgm:pt modelId="{8E64F3D6-75AF-44AB-B04E-6D67653421DF}" type="pres">
      <dgm:prSet presAssocID="{6CD36418-E7AB-4BDB-9164-49E508238F98}" presName="Name0" presStyleCnt="0">
        <dgm:presLayoutVars>
          <dgm:dir/>
          <dgm:resizeHandles val="exact"/>
        </dgm:presLayoutVars>
      </dgm:prSet>
      <dgm:spPr/>
    </dgm:pt>
    <dgm:pt modelId="{6B3034A0-5775-4CB5-B0B3-360EEB9085AD}" type="pres">
      <dgm:prSet presAssocID="{02C9BA3C-DB8E-4ECF-9830-983CEF8B70E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D8C39-7DCD-46AB-8476-7A8237615D86}" type="pres">
      <dgm:prSet presAssocID="{2BB926FF-35E2-45C1-BC80-157AC67267E5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4828F1D-2D3F-4CF6-BA84-E1817276BDEC}" type="pres">
      <dgm:prSet presAssocID="{2BB926FF-35E2-45C1-BC80-157AC67267E5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C6B9BDD3-3B03-4690-9051-ECA795E95E19}" type="pres">
      <dgm:prSet presAssocID="{C5DF00EF-50B1-42F7-B0F9-6D71E88C6B6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F83A64-BEAC-4962-B050-A6861983B808}" type="presOf" srcId="{C5DF00EF-50B1-42F7-B0F9-6D71E88C6B6D}" destId="{C6B9BDD3-3B03-4690-9051-ECA795E95E19}" srcOrd="0" destOrd="0" presId="urn:microsoft.com/office/officeart/2005/8/layout/process1"/>
    <dgm:cxn modelId="{188F169D-3C68-4151-8964-90672F9BB868}" type="presOf" srcId="{6CD36418-E7AB-4BDB-9164-49E508238F98}" destId="{8E64F3D6-75AF-44AB-B04E-6D67653421DF}" srcOrd="0" destOrd="0" presId="urn:microsoft.com/office/officeart/2005/8/layout/process1"/>
    <dgm:cxn modelId="{4445BD46-6F8D-4D02-A696-FFF5D479F566}" srcId="{6CD36418-E7AB-4BDB-9164-49E508238F98}" destId="{02C9BA3C-DB8E-4ECF-9830-983CEF8B70EC}" srcOrd="0" destOrd="0" parTransId="{7F4B548C-61BA-4D15-8311-017447B688DB}" sibTransId="{2BB926FF-35E2-45C1-BC80-157AC67267E5}"/>
    <dgm:cxn modelId="{FAEEAC8A-0773-471B-8D8D-C372F9FDB23B}" type="presOf" srcId="{2BB926FF-35E2-45C1-BC80-157AC67267E5}" destId="{EF2D8C39-7DCD-46AB-8476-7A8237615D86}" srcOrd="0" destOrd="0" presId="urn:microsoft.com/office/officeart/2005/8/layout/process1"/>
    <dgm:cxn modelId="{826FAA95-5A73-46D7-8266-44F1AFDC19E3}" type="presOf" srcId="{2BB926FF-35E2-45C1-BC80-157AC67267E5}" destId="{E4828F1D-2D3F-4CF6-BA84-E1817276BDEC}" srcOrd="1" destOrd="0" presId="urn:microsoft.com/office/officeart/2005/8/layout/process1"/>
    <dgm:cxn modelId="{77D34501-8DFB-43C4-9F48-90E29BA997FF}" srcId="{6CD36418-E7AB-4BDB-9164-49E508238F98}" destId="{C5DF00EF-50B1-42F7-B0F9-6D71E88C6B6D}" srcOrd="1" destOrd="0" parTransId="{880D5B47-CB73-49F3-A5C0-26C96965B82C}" sibTransId="{408EE111-C8D4-4BDC-BC62-6E338CE04704}"/>
    <dgm:cxn modelId="{6173550B-6A8F-4BFA-AF2C-F4A3EF703178}" type="presOf" srcId="{02C9BA3C-DB8E-4ECF-9830-983CEF8B70EC}" destId="{6B3034A0-5775-4CB5-B0B3-360EEB9085AD}" srcOrd="0" destOrd="0" presId="urn:microsoft.com/office/officeart/2005/8/layout/process1"/>
    <dgm:cxn modelId="{62B9ED8C-297C-41BC-BC80-9E0F7C6038EB}" type="presParOf" srcId="{8E64F3D6-75AF-44AB-B04E-6D67653421DF}" destId="{6B3034A0-5775-4CB5-B0B3-360EEB9085AD}" srcOrd="0" destOrd="0" presId="urn:microsoft.com/office/officeart/2005/8/layout/process1"/>
    <dgm:cxn modelId="{4BCA90B2-3D38-4FCA-AAF2-AC06B1C842FD}" type="presParOf" srcId="{8E64F3D6-75AF-44AB-B04E-6D67653421DF}" destId="{EF2D8C39-7DCD-46AB-8476-7A8237615D86}" srcOrd="1" destOrd="0" presId="urn:microsoft.com/office/officeart/2005/8/layout/process1"/>
    <dgm:cxn modelId="{A1405294-D2F0-4BB5-9429-A71516F9E609}" type="presParOf" srcId="{EF2D8C39-7DCD-46AB-8476-7A8237615D86}" destId="{E4828F1D-2D3F-4CF6-BA84-E1817276BDEC}" srcOrd="0" destOrd="0" presId="urn:microsoft.com/office/officeart/2005/8/layout/process1"/>
    <dgm:cxn modelId="{7C0A615F-5F97-45A7-97EC-2F0F22FA5004}" type="presParOf" srcId="{8E64F3D6-75AF-44AB-B04E-6D67653421DF}" destId="{C6B9BDD3-3B03-4690-9051-ECA795E95E1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E88960-9BA4-4540-A3EB-3BBC5C69CD0A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DF1BA2-F0D0-4ED6-B844-30E261A679F4}">
      <dgm:prSet phldrT="[Текст]"/>
      <dgm:spPr/>
      <dgm:t>
        <a:bodyPr/>
        <a:lstStyle/>
        <a:p>
          <a:r>
            <a:rPr lang="ru-RU" b="1" dirty="0" smtClean="0"/>
            <a:t>Временное ограничение прав</a:t>
          </a:r>
          <a:endParaRPr lang="ru-RU" b="1" dirty="0"/>
        </a:p>
      </dgm:t>
    </dgm:pt>
    <dgm:pt modelId="{E4E519C6-CB57-4E69-A240-F55D36CC172D}" type="parTrans" cxnId="{C70F6A62-658C-4148-8F6A-F8F79C5CCDF0}">
      <dgm:prSet/>
      <dgm:spPr/>
      <dgm:t>
        <a:bodyPr/>
        <a:lstStyle/>
        <a:p>
          <a:endParaRPr lang="ru-RU" b="1"/>
        </a:p>
      </dgm:t>
    </dgm:pt>
    <dgm:pt modelId="{1DF82721-D1ED-4761-9451-6DC512940A83}" type="sibTrans" cxnId="{C70F6A62-658C-4148-8F6A-F8F79C5CCDF0}">
      <dgm:prSet/>
      <dgm:spPr/>
      <dgm:t>
        <a:bodyPr/>
        <a:lstStyle/>
        <a:p>
          <a:endParaRPr lang="ru-RU" b="1"/>
        </a:p>
      </dgm:t>
    </dgm:pt>
    <dgm:pt modelId="{D99D73FA-FA94-4D3E-ADCA-0D59A513F2E3}">
      <dgm:prSet phldrT="[Текст]"/>
      <dgm:spPr/>
      <dgm:t>
        <a:bodyPr/>
        <a:lstStyle/>
        <a:p>
          <a:r>
            <a:rPr lang="ru-RU" b="1" dirty="0" smtClean="0"/>
            <a:t>на использование вещи </a:t>
          </a:r>
          <a:endParaRPr lang="ru-RU" b="1" dirty="0"/>
        </a:p>
      </dgm:t>
    </dgm:pt>
    <dgm:pt modelId="{805CD3CA-8A51-4EBC-802C-DB325C5446CD}" type="parTrans" cxnId="{FB0FD14F-0223-47B1-9ED4-F678DEFE8577}">
      <dgm:prSet/>
      <dgm:spPr/>
      <dgm:t>
        <a:bodyPr/>
        <a:lstStyle/>
        <a:p>
          <a:endParaRPr lang="ru-RU" b="1"/>
        </a:p>
      </dgm:t>
    </dgm:pt>
    <dgm:pt modelId="{47B49091-296B-4BB7-B660-F3A5C199EC01}" type="sibTrans" cxnId="{FB0FD14F-0223-47B1-9ED4-F678DEFE8577}">
      <dgm:prSet/>
      <dgm:spPr/>
      <dgm:t>
        <a:bodyPr/>
        <a:lstStyle/>
        <a:p>
          <a:endParaRPr lang="ru-RU" b="1"/>
        </a:p>
      </dgm:t>
    </dgm:pt>
    <dgm:pt modelId="{0AC5FD1C-FC71-41BC-899B-44EB08BC65A0}">
      <dgm:prSet phldrT="[Текст]"/>
      <dgm:spPr/>
      <dgm:t>
        <a:bodyPr/>
        <a:lstStyle/>
        <a:p>
          <a:r>
            <a:rPr lang="ru-RU" b="1" dirty="0" smtClean="0"/>
            <a:t>на деятельность</a:t>
          </a:r>
          <a:endParaRPr lang="ru-RU" b="1" dirty="0"/>
        </a:p>
      </dgm:t>
    </dgm:pt>
    <dgm:pt modelId="{974D85F8-B2D5-41F9-A255-E0F8B4127DAC}" type="parTrans" cxnId="{6358FB5D-3529-4716-A075-6E9E36674359}">
      <dgm:prSet/>
      <dgm:spPr/>
      <dgm:t>
        <a:bodyPr/>
        <a:lstStyle/>
        <a:p>
          <a:endParaRPr lang="ru-RU" b="1"/>
        </a:p>
      </dgm:t>
    </dgm:pt>
    <dgm:pt modelId="{2E151462-5AB2-4F92-980E-DA95DD59CFEF}" type="sibTrans" cxnId="{6358FB5D-3529-4716-A075-6E9E36674359}">
      <dgm:prSet/>
      <dgm:spPr/>
      <dgm:t>
        <a:bodyPr/>
        <a:lstStyle/>
        <a:p>
          <a:endParaRPr lang="ru-RU" b="1"/>
        </a:p>
      </dgm:t>
    </dgm:pt>
    <dgm:pt modelId="{9FE45EA8-800E-46DF-9109-6D5D904B68DD}">
      <dgm:prSet/>
      <dgm:spPr/>
      <dgm:t>
        <a:bodyPr/>
        <a:lstStyle/>
        <a:p>
          <a:r>
            <a:rPr lang="ru-RU" b="1" dirty="0" smtClean="0"/>
            <a:t>на время</a:t>
          </a:r>
          <a:endParaRPr lang="ru-RU" b="1" dirty="0"/>
        </a:p>
      </dgm:t>
    </dgm:pt>
    <dgm:pt modelId="{9F689FD8-443F-4E1B-A3F3-C85BF755A6CC}" type="parTrans" cxnId="{A650CFD8-8881-4690-B06F-C2F4DDBBC39F}">
      <dgm:prSet/>
      <dgm:spPr/>
      <dgm:t>
        <a:bodyPr/>
        <a:lstStyle/>
        <a:p>
          <a:endParaRPr lang="ru-RU" b="1"/>
        </a:p>
      </dgm:t>
    </dgm:pt>
    <dgm:pt modelId="{3987E6B9-D76C-4C05-A86B-BF2770AFF82B}" type="sibTrans" cxnId="{A650CFD8-8881-4690-B06F-C2F4DDBBC39F}">
      <dgm:prSet/>
      <dgm:spPr/>
      <dgm:t>
        <a:bodyPr/>
        <a:lstStyle/>
        <a:p>
          <a:endParaRPr lang="ru-RU" b="1"/>
        </a:p>
      </dgm:t>
    </dgm:pt>
    <dgm:pt modelId="{F05B2A97-1A26-4E4C-9621-269D4FA2DCC1}">
      <dgm:prSet/>
      <dgm:spPr/>
      <dgm:t>
        <a:bodyPr/>
        <a:lstStyle/>
        <a:p>
          <a:r>
            <a:rPr lang="ru-RU" b="1" dirty="0" smtClean="0"/>
            <a:t>на общение</a:t>
          </a:r>
          <a:endParaRPr lang="ru-RU" b="1" dirty="0"/>
        </a:p>
      </dgm:t>
    </dgm:pt>
    <dgm:pt modelId="{E15C24A0-9A40-4FF6-AB82-FAA7CDEC9D62}" type="parTrans" cxnId="{B22201DF-2A28-42E5-AF34-DCA62EB69831}">
      <dgm:prSet/>
      <dgm:spPr/>
      <dgm:t>
        <a:bodyPr/>
        <a:lstStyle/>
        <a:p>
          <a:endParaRPr lang="ru-RU" b="1"/>
        </a:p>
      </dgm:t>
    </dgm:pt>
    <dgm:pt modelId="{7C85857C-D035-49E6-984F-81D86EB6FBF2}" type="sibTrans" cxnId="{B22201DF-2A28-42E5-AF34-DCA62EB69831}">
      <dgm:prSet/>
      <dgm:spPr/>
      <dgm:t>
        <a:bodyPr/>
        <a:lstStyle/>
        <a:p>
          <a:endParaRPr lang="ru-RU" b="1"/>
        </a:p>
      </dgm:t>
    </dgm:pt>
    <dgm:pt modelId="{141BF8AF-249B-4F45-89FC-50A64F1E78D0}" type="pres">
      <dgm:prSet presAssocID="{9FE88960-9BA4-4540-A3EB-3BBC5C69CD0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4C293DB-359E-4A5C-B1FF-B50502EC3FC5}" type="pres">
      <dgm:prSet presAssocID="{80DF1BA2-F0D0-4ED6-B844-30E261A679F4}" presName="root" presStyleCnt="0"/>
      <dgm:spPr/>
    </dgm:pt>
    <dgm:pt modelId="{7C3C65A5-07DB-4E1C-B6E2-F823A32FF723}" type="pres">
      <dgm:prSet presAssocID="{80DF1BA2-F0D0-4ED6-B844-30E261A679F4}" presName="rootComposite" presStyleCnt="0"/>
      <dgm:spPr/>
    </dgm:pt>
    <dgm:pt modelId="{70AF7434-CF2E-40D6-B677-341298C9DEED}" type="pres">
      <dgm:prSet presAssocID="{80DF1BA2-F0D0-4ED6-B844-30E261A679F4}" presName="rootText" presStyleLbl="node1" presStyleIdx="0" presStyleCnt="1" custScaleX="371212" custScaleY="102019"/>
      <dgm:spPr/>
      <dgm:t>
        <a:bodyPr/>
        <a:lstStyle/>
        <a:p>
          <a:endParaRPr lang="ru-RU"/>
        </a:p>
      </dgm:t>
    </dgm:pt>
    <dgm:pt modelId="{01F14D08-2401-434F-8A0F-4EF05FEE276C}" type="pres">
      <dgm:prSet presAssocID="{80DF1BA2-F0D0-4ED6-B844-30E261A679F4}" presName="rootConnector" presStyleLbl="node1" presStyleIdx="0" presStyleCnt="1"/>
      <dgm:spPr/>
      <dgm:t>
        <a:bodyPr/>
        <a:lstStyle/>
        <a:p>
          <a:endParaRPr lang="ru-RU"/>
        </a:p>
      </dgm:t>
    </dgm:pt>
    <dgm:pt modelId="{CDCD5558-3CAC-4E41-BC54-7E0185DD70CD}" type="pres">
      <dgm:prSet presAssocID="{80DF1BA2-F0D0-4ED6-B844-30E261A679F4}" presName="childShape" presStyleCnt="0"/>
      <dgm:spPr/>
    </dgm:pt>
    <dgm:pt modelId="{D7D6F6F9-4560-4CF7-8044-70FD7528C8F9}" type="pres">
      <dgm:prSet presAssocID="{805CD3CA-8A51-4EBC-802C-DB325C5446CD}" presName="Name13" presStyleLbl="parChTrans1D2" presStyleIdx="0" presStyleCnt="4"/>
      <dgm:spPr/>
      <dgm:t>
        <a:bodyPr/>
        <a:lstStyle/>
        <a:p>
          <a:endParaRPr lang="ru-RU"/>
        </a:p>
      </dgm:t>
    </dgm:pt>
    <dgm:pt modelId="{55D854A9-3C83-497D-9CBB-DD10548F23A1}" type="pres">
      <dgm:prSet presAssocID="{D99D73FA-FA94-4D3E-ADCA-0D59A513F2E3}" presName="childText" presStyleLbl="bgAcc1" presStyleIdx="0" presStyleCnt="4" custScaleX="326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04A23-FEEC-4D87-A88D-A49E545B9882}" type="pres">
      <dgm:prSet presAssocID="{974D85F8-B2D5-41F9-A255-E0F8B4127DA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61181DA-AC39-4645-8E27-9DCECFE2B9B2}" type="pres">
      <dgm:prSet presAssocID="{0AC5FD1C-FC71-41BC-899B-44EB08BC65A0}" presName="childText" presStyleLbl="bgAcc1" presStyleIdx="1" presStyleCnt="4" custScaleX="3273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43BE69-402E-4703-90D5-06410113A55B}" type="pres">
      <dgm:prSet presAssocID="{9F689FD8-443F-4E1B-A3F3-C85BF755A6CC}" presName="Name13" presStyleLbl="parChTrans1D2" presStyleIdx="2" presStyleCnt="4"/>
      <dgm:spPr/>
      <dgm:t>
        <a:bodyPr/>
        <a:lstStyle/>
        <a:p>
          <a:endParaRPr lang="ru-RU"/>
        </a:p>
      </dgm:t>
    </dgm:pt>
    <dgm:pt modelId="{BBFC06B8-AECA-4B42-B45E-F0A82E835013}" type="pres">
      <dgm:prSet presAssocID="{9FE45EA8-800E-46DF-9109-6D5D904B68DD}" presName="childText" presStyleLbl="bgAcc1" presStyleIdx="2" presStyleCnt="4" custScaleX="329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AE422D-A1E2-4BF0-BCC9-5A07364CD701}" type="pres">
      <dgm:prSet presAssocID="{E15C24A0-9A40-4FF6-AB82-FAA7CDEC9D62}" presName="Name13" presStyleLbl="parChTrans1D2" presStyleIdx="3" presStyleCnt="4"/>
      <dgm:spPr/>
      <dgm:t>
        <a:bodyPr/>
        <a:lstStyle/>
        <a:p>
          <a:endParaRPr lang="ru-RU"/>
        </a:p>
      </dgm:t>
    </dgm:pt>
    <dgm:pt modelId="{6076C87B-11E2-40B4-AAF4-C70128321C87}" type="pres">
      <dgm:prSet presAssocID="{F05B2A97-1A26-4E4C-9621-269D4FA2DCC1}" presName="childText" presStyleLbl="bgAcc1" presStyleIdx="3" presStyleCnt="4" custScaleX="330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EF2EDE-8C9D-4E8D-A0E1-894F213553E9}" type="presOf" srcId="{D99D73FA-FA94-4D3E-ADCA-0D59A513F2E3}" destId="{55D854A9-3C83-497D-9CBB-DD10548F23A1}" srcOrd="0" destOrd="0" presId="urn:microsoft.com/office/officeart/2005/8/layout/hierarchy3"/>
    <dgm:cxn modelId="{348A4ABE-FD11-4607-8B16-6EB3C858AF62}" type="presOf" srcId="{974D85F8-B2D5-41F9-A255-E0F8B4127DAC}" destId="{65404A23-FEEC-4D87-A88D-A49E545B9882}" srcOrd="0" destOrd="0" presId="urn:microsoft.com/office/officeart/2005/8/layout/hierarchy3"/>
    <dgm:cxn modelId="{325BA722-D7C6-47A6-AF8E-4539933FA1A7}" type="presOf" srcId="{0AC5FD1C-FC71-41BC-899B-44EB08BC65A0}" destId="{D61181DA-AC39-4645-8E27-9DCECFE2B9B2}" srcOrd="0" destOrd="0" presId="urn:microsoft.com/office/officeart/2005/8/layout/hierarchy3"/>
    <dgm:cxn modelId="{B22201DF-2A28-42E5-AF34-DCA62EB69831}" srcId="{80DF1BA2-F0D0-4ED6-B844-30E261A679F4}" destId="{F05B2A97-1A26-4E4C-9621-269D4FA2DCC1}" srcOrd="3" destOrd="0" parTransId="{E15C24A0-9A40-4FF6-AB82-FAA7CDEC9D62}" sibTransId="{7C85857C-D035-49E6-984F-81D86EB6FBF2}"/>
    <dgm:cxn modelId="{6358FB5D-3529-4716-A075-6E9E36674359}" srcId="{80DF1BA2-F0D0-4ED6-B844-30E261A679F4}" destId="{0AC5FD1C-FC71-41BC-899B-44EB08BC65A0}" srcOrd="1" destOrd="0" parTransId="{974D85F8-B2D5-41F9-A255-E0F8B4127DAC}" sibTransId="{2E151462-5AB2-4F92-980E-DA95DD59CFEF}"/>
    <dgm:cxn modelId="{3377F688-914B-449B-B7CE-C66FBA9B4251}" type="presOf" srcId="{F05B2A97-1A26-4E4C-9621-269D4FA2DCC1}" destId="{6076C87B-11E2-40B4-AAF4-C70128321C87}" srcOrd="0" destOrd="0" presId="urn:microsoft.com/office/officeart/2005/8/layout/hierarchy3"/>
    <dgm:cxn modelId="{D12CCD9E-4577-4998-B3BA-F263D590D6DB}" type="presOf" srcId="{80DF1BA2-F0D0-4ED6-B844-30E261A679F4}" destId="{70AF7434-CF2E-40D6-B677-341298C9DEED}" srcOrd="0" destOrd="0" presId="urn:microsoft.com/office/officeart/2005/8/layout/hierarchy3"/>
    <dgm:cxn modelId="{2BD94714-57C9-4381-A1E8-ACEE184473C5}" type="presOf" srcId="{80DF1BA2-F0D0-4ED6-B844-30E261A679F4}" destId="{01F14D08-2401-434F-8A0F-4EF05FEE276C}" srcOrd="1" destOrd="0" presId="urn:microsoft.com/office/officeart/2005/8/layout/hierarchy3"/>
    <dgm:cxn modelId="{658F2296-8716-4FFB-A466-D2BDEE065E56}" type="presOf" srcId="{805CD3CA-8A51-4EBC-802C-DB325C5446CD}" destId="{D7D6F6F9-4560-4CF7-8044-70FD7528C8F9}" srcOrd="0" destOrd="0" presId="urn:microsoft.com/office/officeart/2005/8/layout/hierarchy3"/>
    <dgm:cxn modelId="{571061F6-E211-4D82-9C49-DF8109FF4406}" type="presOf" srcId="{9F689FD8-443F-4E1B-A3F3-C85BF755A6CC}" destId="{1043BE69-402E-4703-90D5-06410113A55B}" srcOrd="0" destOrd="0" presId="urn:microsoft.com/office/officeart/2005/8/layout/hierarchy3"/>
    <dgm:cxn modelId="{C70F6A62-658C-4148-8F6A-F8F79C5CCDF0}" srcId="{9FE88960-9BA4-4540-A3EB-3BBC5C69CD0A}" destId="{80DF1BA2-F0D0-4ED6-B844-30E261A679F4}" srcOrd="0" destOrd="0" parTransId="{E4E519C6-CB57-4E69-A240-F55D36CC172D}" sibTransId="{1DF82721-D1ED-4761-9451-6DC512940A83}"/>
    <dgm:cxn modelId="{FB0FD14F-0223-47B1-9ED4-F678DEFE8577}" srcId="{80DF1BA2-F0D0-4ED6-B844-30E261A679F4}" destId="{D99D73FA-FA94-4D3E-ADCA-0D59A513F2E3}" srcOrd="0" destOrd="0" parTransId="{805CD3CA-8A51-4EBC-802C-DB325C5446CD}" sibTransId="{47B49091-296B-4BB7-B660-F3A5C199EC01}"/>
    <dgm:cxn modelId="{68A333BC-4FA6-4C75-B43E-7C07980BD561}" type="presOf" srcId="{E15C24A0-9A40-4FF6-AB82-FAA7CDEC9D62}" destId="{47AE422D-A1E2-4BF0-BCC9-5A07364CD701}" srcOrd="0" destOrd="0" presId="urn:microsoft.com/office/officeart/2005/8/layout/hierarchy3"/>
    <dgm:cxn modelId="{D684E3A9-5D4F-4588-B031-5EDDEA8AC3CF}" type="presOf" srcId="{9FE45EA8-800E-46DF-9109-6D5D904B68DD}" destId="{BBFC06B8-AECA-4B42-B45E-F0A82E835013}" srcOrd="0" destOrd="0" presId="urn:microsoft.com/office/officeart/2005/8/layout/hierarchy3"/>
    <dgm:cxn modelId="{A650CFD8-8881-4690-B06F-C2F4DDBBC39F}" srcId="{80DF1BA2-F0D0-4ED6-B844-30E261A679F4}" destId="{9FE45EA8-800E-46DF-9109-6D5D904B68DD}" srcOrd="2" destOrd="0" parTransId="{9F689FD8-443F-4E1B-A3F3-C85BF755A6CC}" sibTransId="{3987E6B9-D76C-4C05-A86B-BF2770AFF82B}"/>
    <dgm:cxn modelId="{F32E4026-00A7-4AA7-8186-B6060DA94E4F}" type="presOf" srcId="{9FE88960-9BA4-4540-A3EB-3BBC5C69CD0A}" destId="{141BF8AF-249B-4F45-89FC-50A64F1E78D0}" srcOrd="0" destOrd="0" presId="urn:microsoft.com/office/officeart/2005/8/layout/hierarchy3"/>
    <dgm:cxn modelId="{32036A2E-6184-426F-9B16-4B4A5508FAA9}" type="presParOf" srcId="{141BF8AF-249B-4F45-89FC-50A64F1E78D0}" destId="{24C293DB-359E-4A5C-B1FF-B50502EC3FC5}" srcOrd="0" destOrd="0" presId="urn:microsoft.com/office/officeart/2005/8/layout/hierarchy3"/>
    <dgm:cxn modelId="{E9F8F9A6-B31B-4BE2-8130-267C8433D7EA}" type="presParOf" srcId="{24C293DB-359E-4A5C-B1FF-B50502EC3FC5}" destId="{7C3C65A5-07DB-4E1C-B6E2-F823A32FF723}" srcOrd="0" destOrd="0" presId="urn:microsoft.com/office/officeart/2005/8/layout/hierarchy3"/>
    <dgm:cxn modelId="{855F8892-1766-4F7B-8EC1-D03F73664557}" type="presParOf" srcId="{7C3C65A5-07DB-4E1C-B6E2-F823A32FF723}" destId="{70AF7434-CF2E-40D6-B677-341298C9DEED}" srcOrd="0" destOrd="0" presId="urn:microsoft.com/office/officeart/2005/8/layout/hierarchy3"/>
    <dgm:cxn modelId="{4370F70E-A22A-44F6-9B10-B41E8A08C853}" type="presParOf" srcId="{7C3C65A5-07DB-4E1C-B6E2-F823A32FF723}" destId="{01F14D08-2401-434F-8A0F-4EF05FEE276C}" srcOrd="1" destOrd="0" presId="urn:microsoft.com/office/officeart/2005/8/layout/hierarchy3"/>
    <dgm:cxn modelId="{732B2215-1B10-4214-9A7B-7C15A2CD0D90}" type="presParOf" srcId="{24C293DB-359E-4A5C-B1FF-B50502EC3FC5}" destId="{CDCD5558-3CAC-4E41-BC54-7E0185DD70CD}" srcOrd="1" destOrd="0" presId="urn:microsoft.com/office/officeart/2005/8/layout/hierarchy3"/>
    <dgm:cxn modelId="{F3D5F687-DA08-42D2-8F1B-9A3A339FB7D1}" type="presParOf" srcId="{CDCD5558-3CAC-4E41-BC54-7E0185DD70CD}" destId="{D7D6F6F9-4560-4CF7-8044-70FD7528C8F9}" srcOrd="0" destOrd="0" presId="urn:microsoft.com/office/officeart/2005/8/layout/hierarchy3"/>
    <dgm:cxn modelId="{0BFB16FC-E7E7-4AD2-A39C-D8CE1896C8A5}" type="presParOf" srcId="{CDCD5558-3CAC-4E41-BC54-7E0185DD70CD}" destId="{55D854A9-3C83-497D-9CBB-DD10548F23A1}" srcOrd="1" destOrd="0" presId="urn:microsoft.com/office/officeart/2005/8/layout/hierarchy3"/>
    <dgm:cxn modelId="{01D53364-5EAB-4882-9F57-972C3244ADDD}" type="presParOf" srcId="{CDCD5558-3CAC-4E41-BC54-7E0185DD70CD}" destId="{65404A23-FEEC-4D87-A88D-A49E545B9882}" srcOrd="2" destOrd="0" presId="urn:microsoft.com/office/officeart/2005/8/layout/hierarchy3"/>
    <dgm:cxn modelId="{7ADF9DA4-9C40-45D1-A71A-422263EFEF8C}" type="presParOf" srcId="{CDCD5558-3CAC-4E41-BC54-7E0185DD70CD}" destId="{D61181DA-AC39-4645-8E27-9DCECFE2B9B2}" srcOrd="3" destOrd="0" presId="urn:microsoft.com/office/officeart/2005/8/layout/hierarchy3"/>
    <dgm:cxn modelId="{C896DD7D-28D2-4F9F-85B3-CAE3751240A4}" type="presParOf" srcId="{CDCD5558-3CAC-4E41-BC54-7E0185DD70CD}" destId="{1043BE69-402E-4703-90D5-06410113A55B}" srcOrd="4" destOrd="0" presId="urn:microsoft.com/office/officeart/2005/8/layout/hierarchy3"/>
    <dgm:cxn modelId="{DF7DA1D1-40AA-4CDA-9AB3-44552A1A0A34}" type="presParOf" srcId="{CDCD5558-3CAC-4E41-BC54-7E0185DD70CD}" destId="{BBFC06B8-AECA-4B42-B45E-F0A82E835013}" srcOrd="5" destOrd="0" presId="urn:microsoft.com/office/officeart/2005/8/layout/hierarchy3"/>
    <dgm:cxn modelId="{1DEAD645-2CFD-4750-82BF-B283716C033E}" type="presParOf" srcId="{CDCD5558-3CAC-4E41-BC54-7E0185DD70CD}" destId="{47AE422D-A1E2-4BF0-BCC9-5A07364CD701}" srcOrd="6" destOrd="0" presId="urn:microsoft.com/office/officeart/2005/8/layout/hierarchy3"/>
    <dgm:cxn modelId="{BD19BD9D-24CC-4BD3-8048-DA71D07F1F4F}" type="presParOf" srcId="{CDCD5558-3CAC-4E41-BC54-7E0185DD70CD}" destId="{6076C87B-11E2-40B4-AAF4-C70128321C87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D18E5EE-831D-4114-BA8D-3B0107722A86}" type="doc">
      <dgm:prSet loTypeId="urn:microsoft.com/office/officeart/2005/8/layout/process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022C98-DEE5-4F42-B26C-2329B16DEB91}">
      <dgm:prSet phldrT="[Текст]"/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ru-RU" b="1" dirty="0" smtClean="0"/>
            <a:t>Обозначение желания или эмоционального состояния ребенка</a:t>
          </a:r>
          <a:endParaRPr lang="ru-RU" b="1" dirty="0"/>
        </a:p>
      </dgm:t>
    </dgm:pt>
    <dgm:pt modelId="{F8222CCC-6522-47EB-B672-81346A54DDB0}" type="parTrans" cxnId="{9F30A666-DD49-4D94-9589-8B4CCE0AD86B}">
      <dgm:prSet/>
      <dgm:spPr/>
      <dgm:t>
        <a:bodyPr/>
        <a:lstStyle/>
        <a:p>
          <a:endParaRPr lang="ru-RU" b="1"/>
        </a:p>
      </dgm:t>
    </dgm:pt>
    <dgm:pt modelId="{413404B7-7273-44FB-AF3C-5CB0EE8EA6E4}" type="sibTrans" cxnId="{9F30A666-DD49-4D94-9589-8B4CCE0AD86B}">
      <dgm:prSet/>
      <dgm:spPr/>
      <dgm:t>
        <a:bodyPr/>
        <a:lstStyle/>
        <a:p>
          <a:endParaRPr lang="ru-RU" b="1"/>
        </a:p>
      </dgm:t>
    </dgm:pt>
    <dgm:pt modelId="{3318BEC3-A561-4A30-8FD9-08ACD427C933}">
      <dgm:prSet phldrT="[Текст]"/>
      <dgm:spPr/>
      <dgm:t>
        <a:bodyPr/>
        <a:lstStyle/>
        <a:p>
          <a:r>
            <a:rPr lang="ru-RU" b="1" dirty="0" smtClean="0"/>
            <a:t>«Я понимаю, ты расстраиваешься, потому что нужно уходить, а ты хочешь смотреть мультфильм…»</a:t>
          </a:r>
          <a:endParaRPr lang="ru-RU" b="1" dirty="0"/>
        </a:p>
      </dgm:t>
    </dgm:pt>
    <dgm:pt modelId="{F3B4576A-15E2-4AAB-AC3B-7208604B93B3}" type="parTrans" cxnId="{C70B872B-B52A-43F9-94AF-B89DA56A8584}">
      <dgm:prSet/>
      <dgm:spPr/>
      <dgm:t>
        <a:bodyPr/>
        <a:lstStyle/>
        <a:p>
          <a:endParaRPr lang="ru-RU" b="1"/>
        </a:p>
      </dgm:t>
    </dgm:pt>
    <dgm:pt modelId="{5F5B0035-C89C-4AB3-B01A-912FE19C2BE9}" type="sibTrans" cxnId="{C70B872B-B52A-43F9-94AF-B89DA56A8584}">
      <dgm:prSet/>
      <dgm:spPr/>
      <dgm:t>
        <a:bodyPr/>
        <a:lstStyle/>
        <a:p>
          <a:endParaRPr lang="ru-RU" b="1"/>
        </a:p>
      </dgm:t>
    </dgm:pt>
    <dgm:pt modelId="{37D48790-5E10-4F6C-A435-E45039EB3BDC}">
      <dgm:prSet phldrT="[Текст]"/>
      <dgm:spPr/>
      <dgm:t>
        <a:bodyPr/>
        <a:lstStyle/>
        <a:p>
          <a:r>
            <a:rPr lang="ru-RU" b="1" dirty="0" smtClean="0"/>
            <a:t>Обозначение эмоциональных переживаний взрослого </a:t>
          </a:r>
          <a:endParaRPr lang="ru-RU" b="1" dirty="0"/>
        </a:p>
      </dgm:t>
    </dgm:pt>
    <dgm:pt modelId="{BDD71D30-54DE-42A2-846A-7B804C24798E}" type="parTrans" cxnId="{6DA26841-C10E-47E5-A27C-AE979AF2187A}">
      <dgm:prSet/>
      <dgm:spPr/>
      <dgm:t>
        <a:bodyPr/>
        <a:lstStyle/>
        <a:p>
          <a:endParaRPr lang="ru-RU" b="1"/>
        </a:p>
      </dgm:t>
    </dgm:pt>
    <dgm:pt modelId="{ED680BE5-3170-480E-B6D4-FB9204F7F665}" type="sibTrans" cxnId="{6DA26841-C10E-47E5-A27C-AE979AF2187A}">
      <dgm:prSet/>
      <dgm:spPr/>
      <dgm:t>
        <a:bodyPr/>
        <a:lstStyle/>
        <a:p>
          <a:endParaRPr lang="ru-RU" b="1"/>
        </a:p>
      </dgm:t>
    </dgm:pt>
    <dgm:pt modelId="{86B928C0-2238-4712-8AAA-40C5B0B41EEB}">
      <dgm:prSet phldrT="[Текст]"/>
      <dgm:spPr/>
      <dgm:t>
        <a:bodyPr/>
        <a:lstStyle/>
        <a:p>
          <a:r>
            <a:rPr lang="ru-RU" b="1" dirty="0" smtClean="0"/>
            <a:t>«…Ты хочешь смотреть мультфильм, а мне будет стыдно, если мы опоздаем…»</a:t>
          </a:r>
          <a:endParaRPr lang="ru-RU" b="1" dirty="0"/>
        </a:p>
      </dgm:t>
    </dgm:pt>
    <dgm:pt modelId="{B68BEABC-33E1-40B4-AFF6-D5364BBB0BDA}" type="parTrans" cxnId="{58CD639B-ADC9-4465-B5EE-CFAF68CCB7F1}">
      <dgm:prSet/>
      <dgm:spPr/>
      <dgm:t>
        <a:bodyPr/>
        <a:lstStyle/>
        <a:p>
          <a:endParaRPr lang="ru-RU" b="1"/>
        </a:p>
      </dgm:t>
    </dgm:pt>
    <dgm:pt modelId="{FF3B0B7A-3F25-4AA0-AADC-D22A07F0D286}" type="sibTrans" cxnId="{58CD639B-ADC9-4465-B5EE-CFAF68CCB7F1}">
      <dgm:prSet/>
      <dgm:spPr/>
      <dgm:t>
        <a:bodyPr/>
        <a:lstStyle/>
        <a:p>
          <a:endParaRPr lang="ru-RU" b="1"/>
        </a:p>
      </dgm:t>
    </dgm:pt>
    <dgm:pt modelId="{2E00FD8C-4D0D-490B-A5AF-3299FE197594}">
      <dgm:prSet phldrT="[Текст]"/>
      <dgm:spPr/>
      <dgm:t>
        <a:bodyPr/>
        <a:lstStyle/>
        <a:p>
          <a:r>
            <a:rPr lang="ru-RU" b="1" dirty="0" smtClean="0"/>
            <a:t>Совместный поиск выхода, предложение альтернатив</a:t>
          </a:r>
          <a:endParaRPr lang="ru-RU" b="1" dirty="0"/>
        </a:p>
      </dgm:t>
    </dgm:pt>
    <dgm:pt modelId="{752FA876-2FE8-4D56-BF07-8F2B8FF24026}" type="parTrans" cxnId="{4EADD02E-61B8-46F5-8C5B-AE74ABCDFD6E}">
      <dgm:prSet/>
      <dgm:spPr/>
      <dgm:t>
        <a:bodyPr/>
        <a:lstStyle/>
        <a:p>
          <a:endParaRPr lang="ru-RU" b="1"/>
        </a:p>
      </dgm:t>
    </dgm:pt>
    <dgm:pt modelId="{1463A890-829F-4399-AD7E-D8DCC7403D06}" type="sibTrans" cxnId="{4EADD02E-61B8-46F5-8C5B-AE74ABCDFD6E}">
      <dgm:prSet/>
      <dgm:spPr/>
      <dgm:t>
        <a:bodyPr/>
        <a:lstStyle/>
        <a:p>
          <a:endParaRPr lang="ru-RU" b="1"/>
        </a:p>
      </dgm:t>
    </dgm:pt>
    <dgm:pt modelId="{13D98BC1-8D1C-4AE2-B04D-98CACBD1F333}">
      <dgm:prSet phldrT="[Текст]"/>
      <dgm:spPr/>
      <dgm:t>
        <a:bodyPr/>
        <a:lstStyle/>
        <a:p>
          <a:r>
            <a:rPr lang="ru-RU" b="1" dirty="0" smtClean="0"/>
            <a:t>«…Ну, что мы будем делать? Мы можем посмотреть ещё 5 минут или досмотреть мультфильм, когда вернемся»</a:t>
          </a:r>
          <a:endParaRPr lang="ru-RU" b="1" dirty="0"/>
        </a:p>
      </dgm:t>
    </dgm:pt>
    <dgm:pt modelId="{B8829783-723D-4670-9BE9-009A347D3A3F}" type="parTrans" cxnId="{487E58FA-FF28-4832-88C3-E06FA27180C7}">
      <dgm:prSet/>
      <dgm:spPr/>
      <dgm:t>
        <a:bodyPr/>
        <a:lstStyle/>
        <a:p>
          <a:endParaRPr lang="ru-RU" b="1"/>
        </a:p>
      </dgm:t>
    </dgm:pt>
    <dgm:pt modelId="{E7A1EE95-185D-4B81-BA3F-CF53C413F576}" type="sibTrans" cxnId="{487E58FA-FF28-4832-88C3-E06FA27180C7}">
      <dgm:prSet/>
      <dgm:spPr/>
      <dgm:t>
        <a:bodyPr/>
        <a:lstStyle/>
        <a:p>
          <a:endParaRPr lang="ru-RU" b="1"/>
        </a:p>
      </dgm:t>
    </dgm:pt>
    <dgm:pt modelId="{855A43E1-FDB8-45E8-AC1B-CC121595CF91}" type="pres">
      <dgm:prSet presAssocID="{5D18E5EE-831D-4114-BA8D-3B0107722A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E12CD4-068F-4DFD-9E42-27EF57199B6E}" type="pres">
      <dgm:prSet presAssocID="{2E00FD8C-4D0D-490B-A5AF-3299FE197594}" presName="boxAndChildren" presStyleCnt="0"/>
      <dgm:spPr/>
    </dgm:pt>
    <dgm:pt modelId="{5D5AF8B1-94BC-4230-BFB3-786FFBE65C29}" type="pres">
      <dgm:prSet presAssocID="{2E00FD8C-4D0D-490B-A5AF-3299FE197594}" presName="parentTextBox" presStyleLbl="node1" presStyleIdx="0" presStyleCnt="3"/>
      <dgm:spPr/>
      <dgm:t>
        <a:bodyPr/>
        <a:lstStyle/>
        <a:p>
          <a:endParaRPr lang="ru-RU"/>
        </a:p>
      </dgm:t>
    </dgm:pt>
    <dgm:pt modelId="{B167EC01-2A55-45D9-815B-2C015A69F886}" type="pres">
      <dgm:prSet presAssocID="{2E00FD8C-4D0D-490B-A5AF-3299FE197594}" presName="entireBox" presStyleLbl="node1" presStyleIdx="0" presStyleCnt="3"/>
      <dgm:spPr/>
      <dgm:t>
        <a:bodyPr/>
        <a:lstStyle/>
        <a:p>
          <a:endParaRPr lang="ru-RU"/>
        </a:p>
      </dgm:t>
    </dgm:pt>
    <dgm:pt modelId="{122EB630-0AF6-46C3-BFBE-116C7266EBBC}" type="pres">
      <dgm:prSet presAssocID="{2E00FD8C-4D0D-490B-A5AF-3299FE197594}" presName="descendantBox" presStyleCnt="0"/>
      <dgm:spPr/>
    </dgm:pt>
    <dgm:pt modelId="{CF9918EE-968A-4C5D-ACFB-9B6357732458}" type="pres">
      <dgm:prSet presAssocID="{13D98BC1-8D1C-4AE2-B04D-98CACBD1F333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BF83D-5B77-4A66-9A78-0A7BEB9A04D8}" type="pres">
      <dgm:prSet presAssocID="{ED680BE5-3170-480E-B6D4-FB9204F7F665}" presName="sp" presStyleCnt="0"/>
      <dgm:spPr/>
    </dgm:pt>
    <dgm:pt modelId="{12DD1143-7BC8-4193-9209-45449AA090E5}" type="pres">
      <dgm:prSet presAssocID="{37D48790-5E10-4F6C-A435-E45039EB3BDC}" presName="arrowAndChildren" presStyleCnt="0"/>
      <dgm:spPr/>
    </dgm:pt>
    <dgm:pt modelId="{EEAB1FD4-C09E-478E-81D5-58EB97A90ACB}" type="pres">
      <dgm:prSet presAssocID="{37D48790-5E10-4F6C-A435-E45039EB3BDC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A547FE11-E53C-49EE-9CBF-A744872A4904}" type="pres">
      <dgm:prSet presAssocID="{37D48790-5E10-4F6C-A435-E45039EB3BDC}" presName="arrow" presStyleLbl="node1" presStyleIdx="1" presStyleCnt="3"/>
      <dgm:spPr/>
      <dgm:t>
        <a:bodyPr/>
        <a:lstStyle/>
        <a:p>
          <a:endParaRPr lang="ru-RU"/>
        </a:p>
      </dgm:t>
    </dgm:pt>
    <dgm:pt modelId="{8BAF024D-68CC-4798-AA38-203F9F8C35D1}" type="pres">
      <dgm:prSet presAssocID="{37D48790-5E10-4F6C-A435-E45039EB3BDC}" presName="descendantArrow" presStyleCnt="0"/>
      <dgm:spPr/>
    </dgm:pt>
    <dgm:pt modelId="{E5948D64-BC26-4B8E-81BA-51F6400EE1A0}" type="pres">
      <dgm:prSet presAssocID="{86B928C0-2238-4712-8AAA-40C5B0B41EEB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E556A-854A-454C-9D7F-1F90CE1203BB}" type="pres">
      <dgm:prSet presAssocID="{413404B7-7273-44FB-AF3C-5CB0EE8EA6E4}" presName="sp" presStyleCnt="0"/>
      <dgm:spPr/>
    </dgm:pt>
    <dgm:pt modelId="{3BE61FE3-E7CC-4DE0-B4BB-05B143AF1A3F}" type="pres">
      <dgm:prSet presAssocID="{7F022C98-DEE5-4F42-B26C-2329B16DEB91}" presName="arrowAndChildren" presStyleCnt="0"/>
      <dgm:spPr/>
    </dgm:pt>
    <dgm:pt modelId="{9ABA1ACB-5BFF-4748-A151-491B958EEE5A}" type="pres">
      <dgm:prSet presAssocID="{7F022C98-DEE5-4F42-B26C-2329B16DEB91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E860E1DB-5442-4B44-B1B4-B322B8C06F2A}" type="pres">
      <dgm:prSet presAssocID="{7F022C98-DEE5-4F42-B26C-2329B16DEB91}" presName="arrow" presStyleLbl="node1" presStyleIdx="2" presStyleCnt="3" custScaleX="100000" custScaleY="97154"/>
      <dgm:spPr/>
      <dgm:t>
        <a:bodyPr/>
        <a:lstStyle/>
        <a:p>
          <a:endParaRPr lang="ru-RU"/>
        </a:p>
      </dgm:t>
    </dgm:pt>
    <dgm:pt modelId="{6033CC7C-A194-48FB-975A-E1CDE221EF3C}" type="pres">
      <dgm:prSet presAssocID="{7F022C98-DEE5-4F42-B26C-2329B16DEB91}" presName="descendantArrow" presStyleCnt="0"/>
      <dgm:spPr/>
    </dgm:pt>
    <dgm:pt modelId="{37578CF2-E120-42A3-83C3-A37303915641}" type="pres">
      <dgm:prSet presAssocID="{3318BEC3-A561-4A30-8FD9-08ACD427C933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CD639B-ADC9-4465-B5EE-CFAF68CCB7F1}" srcId="{37D48790-5E10-4F6C-A435-E45039EB3BDC}" destId="{86B928C0-2238-4712-8AAA-40C5B0B41EEB}" srcOrd="0" destOrd="0" parTransId="{B68BEABC-33E1-40B4-AFF6-D5364BBB0BDA}" sibTransId="{FF3B0B7A-3F25-4AA0-AADC-D22A07F0D286}"/>
    <dgm:cxn modelId="{487E58FA-FF28-4832-88C3-E06FA27180C7}" srcId="{2E00FD8C-4D0D-490B-A5AF-3299FE197594}" destId="{13D98BC1-8D1C-4AE2-B04D-98CACBD1F333}" srcOrd="0" destOrd="0" parTransId="{B8829783-723D-4670-9BE9-009A347D3A3F}" sibTransId="{E7A1EE95-185D-4B81-BA3F-CF53C413F576}"/>
    <dgm:cxn modelId="{4EADD02E-61B8-46F5-8C5B-AE74ABCDFD6E}" srcId="{5D18E5EE-831D-4114-BA8D-3B0107722A86}" destId="{2E00FD8C-4D0D-490B-A5AF-3299FE197594}" srcOrd="2" destOrd="0" parTransId="{752FA876-2FE8-4D56-BF07-8F2B8FF24026}" sibTransId="{1463A890-829F-4399-AD7E-D8DCC7403D06}"/>
    <dgm:cxn modelId="{9F30A666-DD49-4D94-9589-8B4CCE0AD86B}" srcId="{5D18E5EE-831D-4114-BA8D-3B0107722A86}" destId="{7F022C98-DEE5-4F42-B26C-2329B16DEB91}" srcOrd="0" destOrd="0" parTransId="{F8222CCC-6522-47EB-B672-81346A54DDB0}" sibTransId="{413404B7-7273-44FB-AF3C-5CB0EE8EA6E4}"/>
    <dgm:cxn modelId="{4ABDC456-DDAA-4362-96C0-569D7B6657CB}" type="presOf" srcId="{7F022C98-DEE5-4F42-B26C-2329B16DEB91}" destId="{9ABA1ACB-5BFF-4748-A151-491B958EEE5A}" srcOrd="0" destOrd="0" presId="urn:microsoft.com/office/officeart/2005/8/layout/process4"/>
    <dgm:cxn modelId="{547DDC04-AEA5-44F4-9CC5-83DB999430DF}" type="presOf" srcId="{7F022C98-DEE5-4F42-B26C-2329B16DEB91}" destId="{E860E1DB-5442-4B44-B1B4-B322B8C06F2A}" srcOrd="1" destOrd="0" presId="urn:microsoft.com/office/officeart/2005/8/layout/process4"/>
    <dgm:cxn modelId="{1FB71CD0-8AE9-4A0E-ADBD-B3374A8E7DF6}" type="presOf" srcId="{2E00FD8C-4D0D-490B-A5AF-3299FE197594}" destId="{5D5AF8B1-94BC-4230-BFB3-786FFBE65C29}" srcOrd="0" destOrd="0" presId="urn:microsoft.com/office/officeart/2005/8/layout/process4"/>
    <dgm:cxn modelId="{C70B872B-B52A-43F9-94AF-B89DA56A8584}" srcId="{7F022C98-DEE5-4F42-B26C-2329B16DEB91}" destId="{3318BEC3-A561-4A30-8FD9-08ACD427C933}" srcOrd="0" destOrd="0" parTransId="{F3B4576A-15E2-4AAB-AC3B-7208604B93B3}" sibTransId="{5F5B0035-C89C-4AB3-B01A-912FE19C2BE9}"/>
    <dgm:cxn modelId="{26E3E540-F801-4249-9292-6941D8D3A8B7}" type="presOf" srcId="{2E00FD8C-4D0D-490B-A5AF-3299FE197594}" destId="{B167EC01-2A55-45D9-815B-2C015A69F886}" srcOrd="1" destOrd="0" presId="urn:microsoft.com/office/officeart/2005/8/layout/process4"/>
    <dgm:cxn modelId="{3AC322DB-56B4-4AD7-ABE9-14AFF9B6B4B8}" type="presOf" srcId="{37D48790-5E10-4F6C-A435-E45039EB3BDC}" destId="{A547FE11-E53C-49EE-9CBF-A744872A4904}" srcOrd="1" destOrd="0" presId="urn:microsoft.com/office/officeart/2005/8/layout/process4"/>
    <dgm:cxn modelId="{45365EE0-9C06-4700-B147-42F5C81EF530}" type="presOf" srcId="{3318BEC3-A561-4A30-8FD9-08ACD427C933}" destId="{37578CF2-E120-42A3-83C3-A37303915641}" srcOrd="0" destOrd="0" presId="urn:microsoft.com/office/officeart/2005/8/layout/process4"/>
    <dgm:cxn modelId="{FE0AEFC9-E1DA-4D72-92F6-EEC35DB3DD64}" type="presOf" srcId="{5D18E5EE-831D-4114-BA8D-3B0107722A86}" destId="{855A43E1-FDB8-45E8-AC1B-CC121595CF91}" srcOrd="0" destOrd="0" presId="urn:microsoft.com/office/officeart/2005/8/layout/process4"/>
    <dgm:cxn modelId="{D30F6FD5-7D59-4BE5-A07D-C3673C3D919E}" type="presOf" srcId="{13D98BC1-8D1C-4AE2-B04D-98CACBD1F333}" destId="{CF9918EE-968A-4C5D-ACFB-9B6357732458}" srcOrd="0" destOrd="0" presId="urn:microsoft.com/office/officeart/2005/8/layout/process4"/>
    <dgm:cxn modelId="{B22AA851-B315-4DF9-8201-CEFC65DA38B3}" type="presOf" srcId="{86B928C0-2238-4712-8AAA-40C5B0B41EEB}" destId="{E5948D64-BC26-4B8E-81BA-51F6400EE1A0}" srcOrd="0" destOrd="0" presId="urn:microsoft.com/office/officeart/2005/8/layout/process4"/>
    <dgm:cxn modelId="{CF252B2D-5980-4DBB-AF92-4ABD73E4F17D}" type="presOf" srcId="{37D48790-5E10-4F6C-A435-E45039EB3BDC}" destId="{EEAB1FD4-C09E-478E-81D5-58EB97A90ACB}" srcOrd="0" destOrd="0" presId="urn:microsoft.com/office/officeart/2005/8/layout/process4"/>
    <dgm:cxn modelId="{6DA26841-C10E-47E5-A27C-AE979AF2187A}" srcId="{5D18E5EE-831D-4114-BA8D-3B0107722A86}" destId="{37D48790-5E10-4F6C-A435-E45039EB3BDC}" srcOrd="1" destOrd="0" parTransId="{BDD71D30-54DE-42A2-846A-7B804C24798E}" sibTransId="{ED680BE5-3170-480E-B6D4-FB9204F7F665}"/>
    <dgm:cxn modelId="{20771BB3-98AE-48EA-8FD1-462C53FCDBC5}" type="presParOf" srcId="{855A43E1-FDB8-45E8-AC1B-CC121595CF91}" destId="{1BE12CD4-068F-4DFD-9E42-27EF57199B6E}" srcOrd="0" destOrd="0" presId="urn:microsoft.com/office/officeart/2005/8/layout/process4"/>
    <dgm:cxn modelId="{FFFA72F2-E52E-4F45-9F3E-94D2AD8218A7}" type="presParOf" srcId="{1BE12CD4-068F-4DFD-9E42-27EF57199B6E}" destId="{5D5AF8B1-94BC-4230-BFB3-786FFBE65C29}" srcOrd="0" destOrd="0" presId="urn:microsoft.com/office/officeart/2005/8/layout/process4"/>
    <dgm:cxn modelId="{D1991468-B86D-4204-BB90-17CAE5212970}" type="presParOf" srcId="{1BE12CD4-068F-4DFD-9E42-27EF57199B6E}" destId="{B167EC01-2A55-45D9-815B-2C015A69F886}" srcOrd="1" destOrd="0" presId="urn:microsoft.com/office/officeart/2005/8/layout/process4"/>
    <dgm:cxn modelId="{348912DE-C538-4638-ACE5-AB39192A2885}" type="presParOf" srcId="{1BE12CD4-068F-4DFD-9E42-27EF57199B6E}" destId="{122EB630-0AF6-46C3-BFBE-116C7266EBBC}" srcOrd="2" destOrd="0" presId="urn:microsoft.com/office/officeart/2005/8/layout/process4"/>
    <dgm:cxn modelId="{78930EF5-FF1D-4577-8D1F-4FCF0BDB1880}" type="presParOf" srcId="{122EB630-0AF6-46C3-BFBE-116C7266EBBC}" destId="{CF9918EE-968A-4C5D-ACFB-9B6357732458}" srcOrd="0" destOrd="0" presId="urn:microsoft.com/office/officeart/2005/8/layout/process4"/>
    <dgm:cxn modelId="{904166A2-95E6-4451-B72F-19D683AC9C05}" type="presParOf" srcId="{855A43E1-FDB8-45E8-AC1B-CC121595CF91}" destId="{706BF83D-5B77-4A66-9A78-0A7BEB9A04D8}" srcOrd="1" destOrd="0" presId="urn:microsoft.com/office/officeart/2005/8/layout/process4"/>
    <dgm:cxn modelId="{6FEEF12E-DCBB-4553-8A62-5E96A1205403}" type="presParOf" srcId="{855A43E1-FDB8-45E8-AC1B-CC121595CF91}" destId="{12DD1143-7BC8-4193-9209-45449AA090E5}" srcOrd="2" destOrd="0" presId="urn:microsoft.com/office/officeart/2005/8/layout/process4"/>
    <dgm:cxn modelId="{43A03FF3-6939-4625-906F-7D8C65B03A8C}" type="presParOf" srcId="{12DD1143-7BC8-4193-9209-45449AA090E5}" destId="{EEAB1FD4-C09E-478E-81D5-58EB97A90ACB}" srcOrd="0" destOrd="0" presId="urn:microsoft.com/office/officeart/2005/8/layout/process4"/>
    <dgm:cxn modelId="{567DD000-E900-4942-915E-5756474AE4A1}" type="presParOf" srcId="{12DD1143-7BC8-4193-9209-45449AA090E5}" destId="{A547FE11-E53C-49EE-9CBF-A744872A4904}" srcOrd="1" destOrd="0" presId="urn:microsoft.com/office/officeart/2005/8/layout/process4"/>
    <dgm:cxn modelId="{B84952F2-474F-4FB3-981C-0AB419EA95C4}" type="presParOf" srcId="{12DD1143-7BC8-4193-9209-45449AA090E5}" destId="{8BAF024D-68CC-4798-AA38-203F9F8C35D1}" srcOrd="2" destOrd="0" presId="urn:microsoft.com/office/officeart/2005/8/layout/process4"/>
    <dgm:cxn modelId="{849EE6A9-FC15-4DC8-A8E5-8B5D80882BF7}" type="presParOf" srcId="{8BAF024D-68CC-4798-AA38-203F9F8C35D1}" destId="{E5948D64-BC26-4B8E-81BA-51F6400EE1A0}" srcOrd="0" destOrd="0" presId="urn:microsoft.com/office/officeart/2005/8/layout/process4"/>
    <dgm:cxn modelId="{FF52CC3A-A900-4285-BBE8-A5DE50492C19}" type="presParOf" srcId="{855A43E1-FDB8-45E8-AC1B-CC121595CF91}" destId="{318E556A-854A-454C-9D7F-1F90CE1203BB}" srcOrd="3" destOrd="0" presId="urn:microsoft.com/office/officeart/2005/8/layout/process4"/>
    <dgm:cxn modelId="{084D73E7-D186-4199-9677-74AFFC0845CA}" type="presParOf" srcId="{855A43E1-FDB8-45E8-AC1B-CC121595CF91}" destId="{3BE61FE3-E7CC-4DE0-B4BB-05B143AF1A3F}" srcOrd="4" destOrd="0" presId="urn:microsoft.com/office/officeart/2005/8/layout/process4"/>
    <dgm:cxn modelId="{B112B657-F6EC-4B64-8078-DA502D2EBD8C}" type="presParOf" srcId="{3BE61FE3-E7CC-4DE0-B4BB-05B143AF1A3F}" destId="{9ABA1ACB-5BFF-4748-A151-491B958EEE5A}" srcOrd="0" destOrd="0" presId="urn:microsoft.com/office/officeart/2005/8/layout/process4"/>
    <dgm:cxn modelId="{46DCAA29-8006-4D28-A6B8-110E0B5960F1}" type="presParOf" srcId="{3BE61FE3-E7CC-4DE0-B4BB-05B143AF1A3F}" destId="{E860E1DB-5442-4B44-B1B4-B322B8C06F2A}" srcOrd="1" destOrd="0" presId="urn:microsoft.com/office/officeart/2005/8/layout/process4"/>
    <dgm:cxn modelId="{0C52C90D-C012-4610-A304-EBA36B71B11C}" type="presParOf" srcId="{3BE61FE3-E7CC-4DE0-B4BB-05B143AF1A3F}" destId="{6033CC7C-A194-48FB-975A-E1CDE221EF3C}" srcOrd="2" destOrd="0" presId="urn:microsoft.com/office/officeart/2005/8/layout/process4"/>
    <dgm:cxn modelId="{1EB37247-C8D2-4ED6-B81B-E200EF7E4B15}" type="presParOf" srcId="{6033CC7C-A194-48FB-975A-E1CDE221EF3C}" destId="{37578CF2-E120-42A3-83C3-A3730391564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724010-C703-4730-8DB2-27CB6BE91D6D}">
      <dsp:nvSpPr>
        <dsp:cNvPr id="0" name=""/>
        <dsp:cNvSpPr/>
      </dsp:nvSpPr>
      <dsp:spPr>
        <a:xfrm rot="16200000">
          <a:off x="-89297" y="89297"/>
          <a:ext cx="2107421" cy="1928825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природе</a:t>
          </a:r>
          <a:endParaRPr lang="ru-RU" sz="3000" b="1" kern="1200" dirty="0"/>
        </a:p>
      </dsp:txBody>
      <dsp:txXfrm rot="5400000">
        <a:off x="-1" y="1"/>
        <a:ext cx="1928825" cy="1580565"/>
      </dsp:txXfrm>
    </dsp:sp>
    <dsp:sp modelId="{D2945C4F-0A8E-4594-88D5-DEFC3FC9FE11}">
      <dsp:nvSpPr>
        <dsp:cNvPr id="0" name=""/>
        <dsp:cNvSpPr/>
      </dsp:nvSpPr>
      <dsp:spPr>
        <a:xfrm>
          <a:off x="1928825" y="0"/>
          <a:ext cx="1928825" cy="210742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вещам</a:t>
          </a:r>
          <a:endParaRPr lang="ru-RU" sz="3000" b="1" kern="1200" dirty="0"/>
        </a:p>
      </dsp:txBody>
      <dsp:txXfrm>
        <a:off x="1928825" y="0"/>
        <a:ext cx="1928825" cy="1580565"/>
      </dsp:txXfrm>
    </dsp:sp>
    <dsp:sp modelId="{6A50D376-6883-4021-802C-FAE3EBADDC72}">
      <dsp:nvSpPr>
        <dsp:cNvPr id="0" name=""/>
        <dsp:cNvSpPr/>
      </dsp:nvSpPr>
      <dsp:spPr>
        <a:xfrm rot="10800000">
          <a:off x="0" y="2107421"/>
          <a:ext cx="1928825" cy="2107421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другим людям</a:t>
          </a:r>
          <a:endParaRPr lang="ru-RU" sz="3000" b="1" kern="1200" dirty="0"/>
        </a:p>
      </dsp:txBody>
      <dsp:txXfrm rot="10800000">
        <a:off x="0" y="2634276"/>
        <a:ext cx="1928825" cy="1580565"/>
      </dsp:txXfrm>
    </dsp:sp>
    <dsp:sp modelId="{D5ED8781-668C-448F-86C7-9085C09FB407}">
      <dsp:nvSpPr>
        <dsp:cNvPr id="0" name=""/>
        <dsp:cNvSpPr/>
      </dsp:nvSpPr>
      <dsp:spPr>
        <a:xfrm rot="5400000">
          <a:off x="1839527" y="2196718"/>
          <a:ext cx="2107421" cy="1928825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самому себе</a:t>
          </a:r>
          <a:endParaRPr lang="ru-RU" sz="3000" b="1" kern="1200" dirty="0"/>
        </a:p>
      </dsp:txBody>
      <dsp:txXfrm rot="-5400000">
        <a:off x="1928825" y="2634276"/>
        <a:ext cx="1928825" cy="1580565"/>
      </dsp:txXfrm>
    </dsp:sp>
    <dsp:sp modelId="{DB198261-6983-46C0-8C97-D9BB6FBD0C85}">
      <dsp:nvSpPr>
        <dsp:cNvPr id="0" name=""/>
        <dsp:cNvSpPr/>
      </dsp:nvSpPr>
      <dsp:spPr>
        <a:xfrm>
          <a:off x="784607" y="1699534"/>
          <a:ext cx="2288435" cy="815772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Не вреди:</a:t>
          </a:r>
          <a:endParaRPr lang="ru-RU" sz="3000" b="1" kern="1200" dirty="0"/>
        </a:p>
      </dsp:txBody>
      <dsp:txXfrm>
        <a:off x="824430" y="1739357"/>
        <a:ext cx="2208789" cy="7361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034A0-5775-4CB5-B0B3-360EEB9085AD}">
      <dsp:nvSpPr>
        <dsp:cNvPr id="0" name=""/>
        <dsp:cNvSpPr/>
      </dsp:nvSpPr>
      <dsp:spPr>
        <a:xfrm>
          <a:off x="1646" y="0"/>
          <a:ext cx="3510996" cy="6429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Упал</a:t>
          </a:r>
          <a:endParaRPr lang="ru-RU" sz="2200" b="1" kern="1200" dirty="0"/>
        </a:p>
      </dsp:txBody>
      <dsp:txXfrm>
        <a:off x="20477" y="18831"/>
        <a:ext cx="3473334" cy="605280"/>
      </dsp:txXfrm>
    </dsp:sp>
    <dsp:sp modelId="{EF2D8C39-7DCD-46AB-8476-7A8237615D86}">
      <dsp:nvSpPr>
        <dsp:cNvPr id="0" name=""/>
        <dsp:cNvSpPr/>
      </dsp:nvSpPr>
      <dsp:spPr>
        <a:xfrm>
          <a:off x="3863742" y="0"/>
          <a:ext cx="744331" cy="6429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/>
        </a:p>
      </dsp:txBody>
      <dsp:txXfrm>
        <a:off x="3863742" y="128588"/>
        <a:ext cx="551448" cy="385766"/>
      </dsp:txXfrm>
    </dsp:sp>
    <dsp:sp modelId="{C6B9BDD3-3B03-4690-9051-ECA795E95E19}">
      <dsp:nvSpPr>
        <dsp:cNvPr id="0" name=""/>
        <dsp:cNvSpPr/>
      </dsp:nvSpPr>
      <dsp:spPr>
        <a:xfrm>
          <a:off x="4917041" y="0"/>
          <a:ext cx="3510996" cy="6429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Встань</a:t>
          </a:r>
          <a:endParaRPr lang="ru-RU" sz="2200" b="1" kern="1200" dirty="0"/>
        </a:p>
      </dsp:txBody>
      <dsp:txXfrm>
        <a:off x="4935872" y="18831"/>
        <a:ext cx="3473334" cy="6052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034A0-5775-4CB5-B0B3-360EEB9085AD}">
      <dsp:nvSpPr>
        <dsp:cNvPr id="0" name=""/>
        <dsp:cNvSpPr/>
      </dsp:nvSpPr>
      <dsp:spPr>
        <a:xfrm>
          <a:off x="3" y="0"/>
          <a:ext cx="3510996" cy="6429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Пролил</a:t>
          </a:r>
          <a:endParaRPr lang="ru-RU" sz="2200" b="1" kern="1200" dirty="0"/>
        </a:p>
      </dsp:txBody>
      <dsp:txXfrm>
        <a:off x="18834" y="18831"/>
        <a:ext cx="3473334" cy="605280"/>
      </dsp:txXfrm>
    </dsp:sp>
    <dsp:sp modelId="{EF2D8C39-7DCD-46AB-8476-7A8237615D86}">
      <dsp:nvSpPr>
        <dsp:cNvPr id="0" name=""/>
        <dsp:cNvSpPr/>
      </dsp:nvSpPr>
      <dsp:spPr>
        <a:xfrm>
          <a:off x="3862510" y="0"/>
          <a:ext cx="745202" cy="6429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/>
        </a:p>
      </dsp:txBody>
      <dsp:txXfrm>
        <a:off x="3862510" y="128588"/>
        <a:ext cx="552319" cy="385766"/>
      </dsp:txXfrm>
    </dsp:sp>
    <dsp:sp modelId="{C6B9BDD3-3B03-4690-9051-ECA795E95E19}">
      <dsp:nvSpPr>
        <dsp:cNvPr id="0" name=""/>
        <dsp:cNvSpPr/>
      </dsp:nvSpPr>
      <dsp:spPr>
        <a:xfrm>
          <a:off x="4917041" y="0"/>
          <a:ext cx="3510996" cy="6429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Вытри</a:t>
          </a:r>
          <a:endParaRPr lang="ru-RU" sz="2200" b="1" kern="1200" dirty="0"/>
        </a:p>
      </dsp:txBody>
      <dsp:txXfrm>
        <a:off x="4935872" y="18831"/>
        <a:ext cx="3473334" cy="6052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034A0-5775-4CB5-B0B3-360EEB9085AD}">
      <dsp:nvSpPr>
        <dsp:cNvPr id="0" name=""/>
        <dsp:cNvSpPr/>
      </dsp:nvSpPr>
      <dsp:spPr>
        <a:xfrm>
          <a:off x="5760" y="0"/>
          <a:ext cx="3507567" cy="6429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Насорил</a:t>
          </a:r>
          <a:endParaRPr lang="ru-RU" sz="2200" b="1" kern="1200" dirty="0"/>
        </a:p>
      </dsp:txBody>
      <dsp:txXfrm>
        <a:off x="24591" y="18831"/>
        <a:ext cx="3469905" cy="605280"/>
      </dsp:txXfrm>
    </dsp:sp>
    <dsp:sp modelId="{EF2D8C39-7DCD-46AB-8476-7A8237615D86}">
      <dsp:nvSpPr>
        <dsp:cNvPr id="0" name=""/>
        <dsp:cNvSpPr/>
      </dsp:nvSpPr>
      <dsp:spPr>
        <a:xfrm>
          <a:off x="3864085" y="0"/>
          <a:ext cx="743604" cy="6429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/>
        </a:p>
      </dsp:txBody>
      <dsp:txXfrm>
        <a:off x="3864085" y="128588"/>
        <a:ext cx="550721" cy="385766"/>
      </dsp:txXfrm>
    </dsp:sp>
    <dsp:sp modelId="{C6B9BDD3-3B03-4690-9051-ECA795E95E19}">
      <dsp:nvSpPr>
        <dsp:cNvPr id="0" name=""/>
        <dsp:cNvSpPr/>
      </dsp:nvSpPr>
      <dsp:spPr>
        <a:xfrm>
          <a:off x="4916355" y="0"/>
          <a:ext cx="3507567" cy="6429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Убери</a:t>
          </a:r>
          <a:endParaRPr lang="ru-RU" sz="2200" b="1" kern="1200" dirty="0"/>
        </a:p>
      </dsp:txBody>
      <dsp:txXfrm>
        <a:off x="4935186" y="18831"/>
        <a:ext cx="3469905" cy="6052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034A0-5775-4CB5-B0B3-360EEB9085AD}">
      <dsp:nvSpPr>
        <dsp:cNvPr id="0" name=""/>
        <dsp:cNvSpPr/>
      </dsp:nvSpPr>
      <dsp:spPr>
        <a:xfrm>
          <a:off x="1646" y="0"/>
          <a:ext cx="3510996" cy="1071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Вчера не убрал на место игрушки</a:t>
          </a:r>
          <a:endParaRPr lang="ru-RU" sz="2200" b="1" kern="1200" dirty="0"/>
        </a:p>
      </dsp:txBody>
      <dsp:txXfrm>
        <a:off x="33031" y="31385"/>
        <a:ext cx="3448226" cy="1008800"/>
      </dsp:txXfrm>
    </dsp:sp>
    <dsp:sp modelId="{EF2D8C39-7DCD-46AB-8476-7A8237615D86}">
      <dsp:nvSpPr>
        <dsp:cNvPr id="0" name=""/>
        <dsp:cNvSpPr/>
      </dsp:nvSpPr>
      <dsp:spPr>
        <a:xfrm>
          <a:off x="3863742" y="100421"/>
          <a:ext cx="744331" cy="8707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/>
        </a:p>
      </dsp:txBody>
      <dsp:txXfrm>
        <a:off x="3863742" y="274566"/>
        <a:ext cx="521032" cy="522437"/>
      </dsp:txXfrm>
    </dsp:sp>
    <dsp:sp modelId="{C6B9BDD3-3B03-4690-9051-ECA795E95E19}">
      <dsp:nvSpPr>
        <dsp:cNvPr id="0" name=""/>
        <dsp:cNvSpPr/>
      </dsp:nvSpPr>
      <dsp:spPr>
        <a:xfrm>
          <a:off x="4917041" y="0"/>
          <a:ext cx="3510996" cy="1071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Сегодня не смог найти любимую машинку</a:t>
          </a:r>
          <a:endParaRPr lang="ru-RU" sz="2200" b="1" kern="1200" dirty="0"/>
        </a:p>
      </dsp:txBody>
      <dsp:txXfrm>
        <a:off x="4948426" y="31385"/>
        <a:ext cx="3448226" cy="1008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034A0-5775-4CB5-B0B3-360EEB9085AD}">
      <dsp:nvSpPr>
        <dsp:cNvPr id="0" name=""/>
        <dsp:cNvSpPr/>
      </dsp:nvSpPr>
      <dsp:spPr>
        <a:xfrm>
          <a:off x="1646" y="0"/>
          <a:ext cx="3510996" cy="1071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Вчера не повесил одежду аккуратно на стул</a:t>
          </a:r>
          <a:endParaRPr lang="ru-RU" sz="2200" b="1" kern="1200" dirty="0"/>
        </a:p>
      </dsp:txBody>
      <dsp:txXfrm>
        <a:off x="33031" y="31385"/>
        <a:ext cx="3448226" cy="1008800"/>
      </dsp:txXfrm>
    </dsp:sp>
    <dsp:sp modelId="{EF2D8C39-7DCD-46AB-8476-7A8237615D86}">
      <dsp:nvSpPr>
        <dsp:cNvPr id="0" name=""/>
        <dsp:cNvSpPr/>
      </dsp:nvSpPr>
      <dsp:spPr>
        <a:xfrm>
          <a:off x="3863742" y="100421"/>
          <a:ext cx="744331" cy="8707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/>
        </a:p>
      </dsp:txBody>
      <dsp:txXfrm>
        <a:off x="3863742" y="274566"/>
        <a:ext cx="521032" cy="522437"/>
      </dsp:txXfrm>
    </dsp:sp>
    <dsp:sp modelId="{C6B9BDD3-3B03-4690-9051-ECA795E95E19}">
      <dsp:nvSpPr>
        <dsp:cNvPr id="0" name=""/>
        <dsp:cNvSpPr/>
      </dsp:nvSpPr>
      <dsp:spPr>
        <a:xfrm>
          <a:off x="4917041" y="0"/>
          <a:ext cx="3510996" cy="1071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Сегодня вся одежда мятая</a:t>
          </a:r>
          <a:endParaRPr lang="ru-RU" sz="2200" b="1" kern="1200" dirty="0"/>
        </a:p>
      </dsp:txBody>
      <dsp:txXfrm>
        <a:off x="4948426" y="31385"/>
        <a:ext cx="3448226" cy="10088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AF7434-CF2E-40D6-B677-341298C9DEED}">
      <dsp:nvSpPr>
        <dsp:cNvPr id="0" name=""/>
        <dsp:cNvSpPr/>
      </dsp:nvSpPr>
      <dsp:spPr>
        <a:xfrm>
          <a:off x="1142975" y="720"/>
          <a:ext cx="6429452" cy="883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Временное ограничение прав</a:t>
          </a:r>
          <a:endParaRPr lang="ru-RU" sz="3700" b="1" kern="1200" dirty="0"/>
        </a:p>
      </dsp:txBody>
      <dsp:txXfrm>
        <a:off x="1168852" y="26597"/>
        <a:ext cx="6377698" cy="831738"/>
      </dsp:txXfrm>
    </dsp:sp>
    <dsp:sp modelId="{D7D6F6F9-4560-4CF7-8044-70FD7528C8F9}">
      <dsp:nvSpPr>
        <dsp:cNvPr id="0" name=""/>
        <dsp:cNvSpPr/>
      </dsp:nvSpPr>
      <dsp:spPr>
        <a:xfrm>
          <a:off x="1785921" y="884213"/>
          <a:ext cx="642945" cy="6495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9506"/>
              </a:lnTo>
              <a:lnTo>
                <a:pt x="642945" y="6495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D854A9-3C83-497D-9CBB-DD10548F23A1}">
      <dsp:nvSpPr>
        <dsp:cNvPr id="0" name=""/>
        <dsp:cNvSpPr/>
      </dsp:nvSpPr>
      <dsp:spPr>
        <a:xfrm>
          <a:off x="2428866" y="1100715"/>
          <a:ext cx="4518456" cy="866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на использование вещи </a:t>
          </a:r>
          <a:endParaRPr lang="ru-RU" sz="3200" b="1" kern="1200" dirty="0"/>
        </a:p>
      </dsp:txBody>
      <dsp:txXfrm>
        <a:off x="2454231" y="1126080"/>
        <a:ext cx="4467726" cy="815278"/>
      </dsp:txXfrm>
    </dsp:sp>
    <dsp:sp modelId="{65404A23-FEEC-4D87-A88D-A49E545B9882}">
      <dsp:nvSpPr>
        <dsp:cNvPr id="0" name=""/>
        <dsp:cNvSpPr/>
      </dsp:nvSpPr>
      <dsp:spPr>
        <a:xfrm>
          <a:off x="1785921" y="884213"/>
          <a:ext cx="642945" cy="1732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2016"/>
              </a:lnTo>
              <a:lnTo>
                <a:pt x="642945" y="17320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1181DA-AC39-4645-8E27-9DCECFE2B9B2}">
      <dsp:nvSpPr>
        <dsp:cNvPr id="0" name=""/>
        <dsp:cNvSpPr/>
      </dsp:nvSpPr>
      <dsp:spPr>
        <a:xfrm>
          <a:off x="2428866" y="2183225"/>
          <a:ext cx="4536192" cy="866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на деятельность</a:t>
          </a:r>
          <a:endParaRPr lang="ru-RU" sz="3200" b="1" kern="1200" dirty="0"/>
        </a:p>
      </dsp:txBody>
      <dsp:txXfrm>
        <a:off x="2454231" y="2208590"/>
        <a:ext cx="4485462" cy="815278"/>
      </dsp:txXfrm>
    </dsp:sp>
    <dsp:sp modelId="{1043BE69-402E-4703-90D5-06410113A55B}">
      <dsp:nvSpPr>
        <dsp:cNvPr id="0" name=""/>
        <dsp:cNvSpPr/>
      </dsp:nvSpPr>
      <dsp:spPr>
        <a:xfrm>
          <a:off x="1785921" y="884213"/>
          <a:ext cx="642945" cy="2814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4526"/>
              </a:lnTo>
              <a:lnTo>
                <a:pt x="642945" y="28145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C06B8-AECA-4B42-B45E-F0A82E835013}">
      <dsp:nvSpPr>
        <dsp:cNvPr id="0" name=""/>
        <dsp:cNvSpPr/>
      </dsp:nvSpPr>
      <dsp:spPr>
        <a:xfrm>
          <a:off x="2428866" y="3265735"/>
          <a:ext cx="4565026" cy="866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на время</a:t>
          </a:r>
          <a:endParaRPr lang="ru-RU" sz="3200" b="1" kern="1200" dirty="0"/>
        </a:p>
      </dsp:txBody>
      <dsp:txXfrm>
        <a:off x="2454231" y="3291100"/>
        <a:ext cx="4514296" cy="815278"/>
      </dsp:txXfrm>
    </dsp:sp>
    <dsp:sp modelId="{47AE422D-A1E2-4BF0-BCC9-5A07364CD701}">
      <dsp:nvSpPr>
        <dsp:cNvPr id="0" name=""/>
        <dsp:cNvSpPr/>
      </dsp:nvSpPr>
      <dsp:spPr>
        <a:xfrm>
          <a:off x="1785921" y="884213"/>
          <a:ext cx="642945" cy="3897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7036"/>
              </a:lnTo>
              <a:lnTo>
                <a:pt x="642945" y="3897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6C87B-11E2-40B4-AAF4-C70128321C87}">
      <dsp:nvSpPr>
        <dsp:cNvPr id="0" name=""/>
        <dsp:cNvSpPr/>
      </dsp:nvSpPr>
      <dsp:spPr>
        <a:xfrm>
          <a:off x="2428866" y="4348245"/>
          <a:ext cx="4573964" cy="866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на общение</a:t>
          </a:r>
          <a:endParaRPr lang="ru-RU" sz="3200" b="1" kern="1200" dirty="0"/>
        </a:p>
      </dsp:txBody>
      <dsp:txXfrm>
        <a:off x="2454231" y="4373610"/>
        <a:ext cx="4523234" cy="8152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7EC01-2A55-45D9-815B-2C015A69F886}">
      <dsp:nvSpPr>
        <dsp:cNvPr id="0" name=""/>
        <dsp:cNvSpPr/>
      </dsp:nvSpPr>
      <dsp:spPr>
        <a:xfrm>
          <a:off x="0" y="3782804"/>
          <a:ext cx="8572560" cy="12596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Совместный поиск выхода, предложение альтернатив</a:t>
          </a:r>
          <a:endParaRPr lang="ru-RU" sz="2300" b="1" kern="1200" dirty="0"/>
        </a:p>
      </dsp:txBody>
      <dsp:txXfrm>
        <a:off x="0" y="3782804"/>
        <a:ext cx="8572560" cy="680208"/>
      </dsp:txXfrm>
    </dsp:sp>
    <dsp:sp modelId="{CF9918EE-968A-4C5D-ACFB-9B6357732458}">
      <dsp:nvSpPr>
        <dsp:cNvPr id="0" name=""/>
        <dsp:cNvSpPr/>
      </dsp:nvSpPr>
      <dsp:spPr>
        <a:xfrm>
          <a:off x="0" y="4437820"/>
          <a:ext cx="8572560" cy="5794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«…Ну, что мы будем делать? Мы можем посмотреть ещё 5 минут или досмотреть мультфильм, когда вернемся»</a:t>
          </a:r>
          <a:endParaRPr lang="ru-RU" sz="1900" b="1" kern="1200" dirty="0"/>
        </a:p>
      </dsp:txBody>
      <dsp:txXfrm>
        <a:off x="0" y="4437820"/>
        <a:ext cx="8572560" cy="579437"/>
      </dsp:txXfrm>
    </dsp:sp>
    <dsp:sp modelId="{A547FE11-E53C-49EE-9CBF-A744872A4904}">
      <dsp:nvSpPr>
        <dsp:cNvPr id="0" name=""/>
        <dsp:cNvSpPr/>
      </dsp:nvSpPr>
      <dsp:spPr>
        <a:xfrm rot="10800000">
          <a:off x="0" y="1864363"/>
          <a:ext cx="8572560" cy="193733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Обозначение эмоциональных переживаний взрослого </a:t>
          </a:r>
          <a:endParaRPr lang="ru-RU" sz="2300" b="1" kern="1200" dirty="0"/>
        </a:p>
      </dsp:txBody>
      <dsp:txXfrm rot="-10800000">
        <a:off x="0" y="1864363"/>
        <a:ext cx="8572560" cy="680004"/>
      </dsp:txXfrm>
    </dsp:sp>
    <dsp:sp modelId="{E5948D64-BC26-4B8E-81BA-51F6400EE1A0}">
      <dsp:nvSpPr>
        <dsp:cNvPr id="0" name=""/>
        <dsp:cNvSpPr/>
      </dsp:nvSpPr>
      <dsp:spPr>
        <a:xfrm>
          <a:off x="0" y="2544368"/>
          <a:ext cx="8572560" cy="5792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«…Ты хочешь смотреть мультфильм, а мне будет стыдно, если мы опоздаем…»</a:t>
          </a:r>
          <a:endParaRPr lang="ru-RU" sz="1900" b="1" kern="1200" dirty="0"/>
        </a:p>
      </dsp:txBody>
      <dsp:txXfrm>
        <a:off x="0" y="2544368"/>
        <a:ext cx="8572560" cy="579263"/>
      </dsp:txXfrm>
    </dsp:sp>
    <dsp:sp modelId="{E860E1DB-5442-4B44-B1B4-B322B8C06F2A}">
      <dsp:nvSpPr>
        <dsp:cNvPr id="0" name=""/>
        <dsp:cNvSpPr/>
      </dsp:nvSpPr>
      <dsp:spPr>
        <a:xfrm rot="10800000">
          <a:off x="0" y="1059"/>
          <a:ext cx="8572560" cy="1882199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Обозначение желания или эмоционального состояния ребенка</a:t>
          </a:r>
          <a:endParaRPr lang="ru-RU" sz="2300" b="1" kern="1200" dirty="0"/>
        </a:p>
      </dsp:txBody>
      <dsp:txXfrm rot="-10800000">
        <a:off x="0" y="1059"/>
        <a:ext cx="8572560" cy="660651"/>
      </dsp:txXfrm>
    </dsp:sp>
    <dsp:sp modelId="{37578CF2-E120-42A3-83C3-A37303915641}">
      <dsp:nvSpPr>
        <dsp:cNvPr id="0" name=""/>
        <dsp:cNvSpPr/>
      </dsp:nvSpPr>
      <dsp:spPr>
        <a:xfrm>
          <a:off x="0" y="653495"/>
          <a:ext cx="8572560" cy="5792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«Я понимаю, ты расстраиваешься, потому что нужно уходить, а ты хочешь смотреть мультфильм…»</a:t>
          </a:r>
          <a:endParaRPr lang="ru-RU" sz="1900" b="1" kern="1200" dirty="0"/>
        </a:p>
      </dsp:txBody>
      <dsp:txXfrm>
        <a:off x="0" y="653495"/>
        <a:ext cx="8572560" cy="579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DFDD85-61E8-4765-AB8A-87FC0B11AAF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AA65C1-E10C-40DD-99D6-2657124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572280" cy="3429024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ru-RU" sz="3600" dirty="0" smtClean="0">
                <a:solidFill>
                  <a:srgbClr val="0070C0"/>
                </a:solidFill>
              </a:rPr>
              <a:t>Практическое занятие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для родителей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«Почему ребенок не слушается? </a:t>
            </a:r>
            <a:r>
              <a:rPr lang="ru-RU" sz="2800" dirty="0" smtClean="0">
                <a:solidFill>
                  <a:srgbClr val="7030A0"/>
                </a:solidFill>
              </a:rPr>
              <a:t>или </a:t>
            </a: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Как помочь ребенку освоить правила поведения»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4429132"/>
            <a:ext cx="592935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Средняя группа</a:t>
            </a:r>
            <a:endParaRPr lang="ru-RU" sz="2400" b="1" dirty="0" smtClean="0">
              <a:solidFill>
                <a:srgbClr val="002060"/>
              </a:solidFill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Подготовила: </a:t>
            </a:r>
          </a:p>
          <a:p>
            <a:pPr algn="r"/>
            <a:r>
              <a:rPr lang="ru-RU" sz="2000" dirty="0" smtClean="0">
                <a:latin typeface="+mj-lt"/>
              </a:rPr>
              <a:t>педагог-психолог МБДОУ № 32 «Журавушка» Медведева Светлана Александровна 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857256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>Метод логических последствий</a:t>
            </a:r>
            <a:endParaRPr lang="ru-RU" sz="3400" b="1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2"/>
          </p:nvPr>
        </p:nvGraphicFramePr>
        <p:xfrm>
          <a:off x="0" y="1500174"/>
          <a:ext cx="871540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Как научиться договариваться </a:t>
            </a:r>
            <a:br>
              <a:rPr lang="ru-RU" sz="3600" b="1" dirty="0" smtClean="0"/>
            </a:br>
            <a:r>
              <a:rPr lang="ru-RU" sz="3600" b="1" dirty="0" smtClean="0"/>
              <a:t>с детьми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4" y="1600200"/>
          <a:ext cx="8572560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60E1DB-5442-4B44-B1B4-B322B8C06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860E1DB-5442-4B44-B1B4-B322B8C06F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860E1DB-5442-4B44-B1B4-B322B8C06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E860E1DB-5442-4B44-B1B4-B322B8C06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578CF2-E120-42A3-83C3-A37303915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37578CF2-E120-42A3-83C3-A373039156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37578CF2-E120-42A3-83C3-A37303915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37578CF2-E120-42A3-83C3-A37303915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47FE11-E53C-49EE-9CBF-A744872A4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A547FE11-E53C-49EE-9CBF-A744872A49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A547FE11-E53C-49EE-9CBF-A744872A4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A547FE11-E53C-49EE-9CBF-A744872A4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948D64-BC26-4B8E-81BA-51F6400EE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E5948D64-BC26-4B8E-81BA-51F6400EE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E5948D64-BC26-4B8E-81BA-51F6400EE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E5948D64-BC26-4B8E-81BA-51F6400EE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67EC01-2A55-45D9-815B-2C015A69F8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B167EC01-2A55-45D9-815B-2C015A69F8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B167EC01-2A55-45D9-815B-2C015A69F8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B167EC01-2A55-45D9-815B-2C015A69F8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9918EE-968A-4C5D-ACFB-9B6357732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CF9918EE-968A-4C5D-ACFB-9B63577324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CF9918EE-968A-4C5D-ACFB-9B6357732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CF9918EE-968A-4C5D-ACFB-9B6357732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796908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>Индивидуальная работа</a:t>
            </a:r>
            <a:endParaRPr lang="ru-RU" sz="3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285860"/>
            <a:ext cx="8429684" cy="5429288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ru-RU" sz="3000" dirty="0" smtClean="0"/>
              <a:t>Какие запреты для детей можно услышать из уст родителей? </a:t>
            </a:r>
            <a:r>
              <a:rPr lang="ru-RU" sz="3000" b="1" i="1" dirty="0" smtClean="0">
                <a:solidFill>
                  <a:schemeClr val="accent4">
                    <a:lumMod val="50000"/>
                  </a:schemeClr>
                </a:solidFill>
              </a:rPr>
              <a:t>Напишите список из 5 запретов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ru-RU" sz="3000" dirty="0" smtClean="0"/>
              <a:t>В списках </a:t>
            </a:r>
            <a:r>
              <a:rPr lang="ru-RU" sz="3000" b="1" i="1" dirty="0" smtClean="0">
                <a:solidFill>
                  <a:schemeClr val="accent4">
                    <a:lumMod val="50000"/>
                  </a:schemeClr>
                </a:solidFill>
              </a:rPr>
              <a:t>зачеркните</a:t>
            </a:r>
            <a:r>
              <a:rPr lang="ru-RU" sz="3000" dirty="0" smtClean="0"/>
              <a:t> те запреты, без которых </a:t>
            </a:r>
            <a:r>
              <a:rPr lang="ru-RU" sz="3000" b="1" i="1" dirty="0" smtClean="0">
                <a:solidFill>
                  <a:schemeClr val="accent4">
                    <a:lumMod val="50000"/>
                  </a:schemeClr>
                </a:solidFill>
              </a:rPr>
              <a:t>можно обойтись</a:t>
            </a:r>
            <a:r>
              <a:rPr lang="ru-RU" sz="3000" dirty="0" smtClean="0"/>
              <a:t>, и те, которые </a:t>
            </a:r>
            <a:r>
              <a:rPr lang="ru-RU" sz="3000" b="1" i="1" dirty="0" smtClean="0">
                <a:solidFill>
                  <a:schemeClr val="accent4">
                    <a:lumMod val="50000"/>
                  </a:schemeClr>
                </a:solidFill>
              </a:rPr>
              <a:t>противоречат естественным потребностям</a:t>
            </a:r>
            <a:r>
              <a:rPr lang="ru-RU" sz="3000" dirty="0" smtClean="0"/>
              <a:t> детей в движении и познании окружающего мира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ru-RU" sz="3000" dirty="0" smtClean="0"/>
              <a:t>Один из оставшихся запретов </a:t>
            </a:r>
            <a:r>
              <a:rPr lang="ru-RU" sz="3000" b="1" i="1" dirty="0" smtClean="0">
                <a:solidFill>
                  <a:schemeClr val="accent4">
                    <a:lumMod val="50000"/>
                  </a:schemeClr>
                </a:solidFill>
              </a:rPr>
              <a:t>переформулируйте в четкое, рациональное и необходимое правило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ru-RU" sz="3000" dirty="0" smtClean="0"/>
              <a:t>Изобразите правило </a:t>
            </a:r>
            <a:r>
              <a:rPr lang="ru-RU" sz="3000" b="1" i="1" dirty="0" smtClean="0">
                <a:solidFill>
                  <a:schemeClr val="accent4">
                    <a:lumMod val="50000"/>
                  </a:schemeClr>
                </a:solidFill>
              </a:rPr>
              <a:t>в виде картинки или схемы, </a:t>
            </a:r>
            <a:r>
              <a:rPr lang="ru-RU" sz="3000" dirty="0" smtClean="0">
                <a:solidFill>
                  <a:schemeClr val="accent4">
                    <a:lumMod val="50000"/>
                  </a:schemeClr>
                </a:solidFill>
              </a:rPr>
              <a:t>используя</a:t>
            </a:r>
            <a:r>
              <a:rPr lang="ru-RU" sz="3000" b="1" i="1" dirty="0" smtClean="0">
                <a:solidFill>
                  <a:schemeClr val="accent4">
                    <a:lumMod val="50000"/>
                  </a:schemeClr>
                </a:solidFill>
              </a:rPr>
              <a:t> знаки и символы</a:t>
            </a:r>
            <a:r>
              <a:rPr lang="ru-RU" sz="3000" dirty="0" smtClean="0"/>
              <a:t> (качество   изображения на важно!)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5286380" y="500042"/>
            <a:ext cx="3429024" cy="46434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429256" y="3000372"/>
            <a:ext cx="1500198" cy="57150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1500174"/>
            <a:ext cx="1214446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215206" y="1500174"/>
            <a:ext cx="1214446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15206" y="3571876"/>
            <a:ext cx="1214446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3571876"/>
            <a:ext cx="1214446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6" descr="D:\МОИ ДОКУМЕНТЫ\ПСИХОЛОГИЧЕСКАЯ СЛУЖБА\КАРТИНКИ - скан\Схемы правил поведения\Схема правил поведения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3141" t="44445" r="65451" b="11111"/>
          <a:stretch>
            <a:fillRect/>
          </a:stretch>
        </p:blipFill>
        <p:spPr bwMode="auto">
          <a:xfrm>
            <a:off x="357157" y="3429000"/>
            <a:ext cx="1928827" cy="19288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53" name="Picture 5" descr="D:\МОИ ДОКУМЕНТЫ\ПСИХОЛОГИЧЕСКАЯ СЛУЖБА\КАРТИНКИ - скан\Назови одним словом\Обобщение, классификация 7.jpg"/>
          <p:cNvPicPr>
            <a:picLocks noChangeAspect="1" noChangeArrowheads="1"/>
          </p:cNvPicPr>
          <p:nvPr/>
        </p:nvPicPr>
        <p:blipFill>
          <a:blip r:embed="rId3"/>
          <a:srcRect l="26190" t="67276" r="50000"/>
          <a:stretch>
            <a:fillRect/>
          </a:stretch>
        </p:blipFill>
        <p:spPr bwMode="auto">
          <a:xfrm>
            <a:off x="5643570" y="3643314"/>
            <a:ext cx="1071570" cy="1000132"/>
          </a:xfrm>
          <a:prstGeom prst="rect">
            <a:avLst/>
          </a:prstGeom>
          <a:noFill/>
        </p:spPr>
      </p:pic>
      <p:pic>
        <p:nvPicPr>
          <p:cNvPr id="22" name="Picture 5" descr="D:\МОИ ДОКУМЕНТЫ\ПСИХОЛОГИЧЕСКАЯ СЛУЖБА\КАРТИНКИ - скан\Назови одним словом\Обобщение, классификация 7.jpg"/>
          <p:cNvPicPr>
            <a:picLocks noChangeAspect="1" noChangeArrowheads="1"/>
          </p:cNvPicPr>
          <p:nvPr/>
        </p:nvPicPr>
        <p:blipFill>
          <a:blip r:embed="rId3"/>
          <a:srcRect r="74830" b="66810"/>
          <a:stretch>
            <a:fillRect/>
          </a:stretch>
        </p:blipFill>
        <p:spPr bwMode="auto">
          <a:xfrm>
            <a:off x="5643570" y="1571612"/>
            <a:ext cx="1071570" cy="1000132"/>
          </a:xfrm>
          <a:prstGeom prst="rect">
            <a:avLst/>
          </a:prstGeom>
          <a:noFill/>
        </p:spPr>
      </p:pic>
      <p:pic>
        <p:nvPicPr>
          <p:cNvPr id="23" name="Picture 5" descr="D:\МОИ ДОКУМЕНТЫ\ПСИХОЛОГИЧЕСКАЯ СЛУЖБА\КАРТИНКИ - скан\Назови одним словом\Обобщение, классификация 7.jpg"/>
          <p:cNvPicPr>
            <a:picLocks noChangeAspect="1" noChangeArrowheads="1"/>
          </p:cNvPicPr>
          <p:nvPr/>
        </p:nvPicPr>
        <p:blipFill>
          <a:blip r:embed="rId3"/>
          <a:srcRect l="77186" t="35208" r="1630" b="33621"/>
          <a:stretch>
            <a:fillRect/>
          </a:stretch>
        </p:blipFill>
        <p:spPr bwMode="auto">
          <a:xfrm>
            <a:off x="7286644" y="3643314"/>
            <a:ext cx="1071571" cy="1000132"/>
          </a:xfrm>
          <a:prstGeom prst="rect">
            <a:avLst/>
          </a:prstGeom>
          <a:noFill/>
        </p:spPr>
      </p:pic>
      <p:pic>
        <p:nvPicPr>
          <p:cNvPr id="24" name="Picture 5" descr="D:\МОИ ДОКУМЕНТЫ\ПСИХОЛОГИЧЕСКАЯ СЛУЖБА\КАРТИНКИ - скан\Назови одним словом\Обобщение, классификация 7.jpg"/>
          <p:cNvPicPr>
            <a:picLocks noChangeAspect="1" noChangeArrowheads="1"/>
          </p:cNvPicPr>
          <p:nvPr/>
        </p:nvPicPr>
        <p:blipFill>
          <a:blip r:embed="rId3"/>
          <a:srcRect l="75238" b="67707"/>
          <a:stretch>
            <a:fillRect/>
          </a:stretch>
        </p:blipFill>
        <p:spPr bwMode="auto">
          <a:xfrm>
            <a:off x="7286644" y="1571612"/>
            <a:ext cx="1083468" cy="1000132"/>
          </a:xfrm>
          <a:prstGeom prst="rect">
            <a:avLst/>
          </a:prstGeom>
          <a:noFill/>
        </p:spPr>
      </p:pic>
      <p:sp>
        <p:nvSpPr>
          <p:cNvPr id="25" name="Равнобедренный треугольник 24"/>
          <p:cNvSpPr/>
          <p:nvPr/>
        </p:nvSpPr>
        <p:spPr>
          <a:xfrm>
            <a:off x="7072330" y="3000372"/>
            <a:ext cx="1500198" cy="57150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5429256" y="928670"/>
            <a:ext cx="1500198" cy="57150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7072330" y="928670"/>
            <a:ext cx="1500198" cy="57150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6" descr="D:\МОИ ДОКУМЕНТЫ\ПСИХОЛОГИЧЕСКАЯ СЛУЖБА\КАРТИНКИ - скан\Схемы правил поведения\Схема правил поведения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31198" t="53037" r="38477" b="4741"/>
          <a:stretch>
            <a:fillRect/>
          </a:stretch>
        </p:blipFill>
        <p:spPr bwMode="auto">
          <a:xfrm>
            <a:off x="2571735" y="4286255"/>
            <a:ext cx="2032937" cy="20002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1" name="Picture 6" descr="D:\МОИ ДОКУМЕНТЫ\ПСИХОЛОГИЧЕСКАЯ СЛУЖБА\КАРТИНКИ - скан\Схемы правил поведения\Схема правил поведения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2396" t="1630" r="3056" b="51704"/>
          <a:stretch>
            <a:fillRect/>
          </a:stretch>
        </p:blipFill>
        <p:spPr bwMode="auto">
          <a:xfrm>
            <a:off x="2571736" y="1142984"/>
            <a:ext cx="2067004" cy="20717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2" name="Picture 6" descr="D:\МОИ ДОКУМЕНТЫ\ПСИХОЛОГИЧЕСКАЯ СЛУЖБА\КАРТИНКИ - скан\Схемы правил поведения\Схема правил поведения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r="67650" b="54222"/>
          <a:stretch>
            <a:fillRect/>
          </a:stretch>
        </p:blipFill>
        <p:spPr bwMode="auto">
          <a:xfrm>
            <a:off x="357158" y="357166"/>
            <a:ext cx="1928826" cy="19288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 ДОКУМЕНТЫ\ПСИХОЛОГИЧЕСКАЯ СЛУЖБА\КАРТИНКИ - скан\Схемы правил поведения\Правило - как вставать утр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7940248" cy="50720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1" name="Равнобедренный треугольник 30"/>
          <p:cNvSpPr/>
          <p:nvPr/>
        </p:nvSpPr>
        <p:spPr>
          <a:xfrm>
            <a:off x="2928926" y="3929066"/>
            <a:ext cx="3286148" cy="264320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4" descr="D:\МОИ ДОКУМЕНТЫ\ПСИХОЛОГИЧЕСКАЯ СЛУЖБА\КАРТИНКИ - скан\Схемы правил поведения\Правила поведения в детсаду и дом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 l="6363" t="21372" r="77238" b="62568"/>
          <a:stretch>
            <a:fillRect/>
          </a:stretch>
        </p:blipFill>
        <p:spPr bwMode="auto">
          <a:xfrm>
            <a:off x="1000100" y="1571612"/>
            <a:ext cx="3248739" cy="2857520"/>
          </a:xfrm>
          <a:prstGeom prst="rect">
            <a:avLst/>
          </a:prstGeom>
          <a:noFill/>
        </p:spPr>
      </p:pic>
      <p:sp>
        <p:nvSpPr>
          <p:cNvPr id="17" name="Улыбающееся лицо 16"/>
          <p:cNvSpPr/>
          <p:nvPr/>
        </p:nvSpPr>
        <p:spPr>
          <a:xfrm>
            <a:off x="4143372" y="4714884"/>
            <a:ext cx="714380" cy="642942"/>
          </a:xfrm>
          <a:prstGeom prst="smileyFace">
            <a:avLst>
              <a:gd name="adj" fmla="val 4653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929330"/>
            <a:ext cx="1785950" cy="4286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Shape 19"/>
          <p:cNvCxnSpPr/>
          <p:nvPr/>
        </p:nvCxnSpPr>
        <p:spPr>
          <a:xfrm rot="16200000" flipH="1">
            <a:off x="4250529" y="5607859"/>
            <a:ext cx="1071570" cy="57150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Дуга 23"/>
          <p:cNvSpPr/>
          <p:nvPr/>
        </p:nvSpPr>
        <p:spPr>
          <a:xfrm rot="5400000">
            <a:off x="4250529" y="4893479"/>
            <a:ext cx="642942" cy="714380"/>
          </a:xfrm>
          <a:prstGeom prst="arc">
            <a:avLst>
              <a:gd name="adj1" fmla="val 15542822"/>
              <a:gd name="adj2" fmla="val 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9970476">
            <a:off x="4076539" y="4852793"/>
            <a:ext cx="642942" cy="714380"/>
          </a:xfrm>
          <a:prstGeom prst="arc">
            <a:avLst>
              <a:gd name="adj1" fmla="val 15542822"/>
              <a:gd name="adj2" fmla="val 59054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>
            <a:off x="4429124" y="5880433"/>
            <a:ext cx="967093" cy="714380"/>
          </a:xfrm>
          <a:prstGeom prst="arc">
            <a:avLst>
              <a:gd name="adj1" fmla="val 15542822"/>
              <a:gd name="adj2" fmla="val 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714744" y="5786454"/>
            <a:ext cx="714380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7" grpId="0" animBg="1"/>
      <p:bldP spid="18" grpId="0" animBg="1"/>
      <p:bldP spid="24" grpId="0" animBg="1"/>
      <p:bldP spid="25" grpId="0" animBg="1"/>
      <p:bldP spid="29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58204" cy="857256"/>
          </a:xfrm>
        </p:spPr>
        <p:txBody>
          <a:bodyPr>
            <a:normAutofit/>
          </a:bodyPr>
          <a:lstStyle/>
          <a:p>
            <a:r>
              <a:rPr lang="ru-RU" sz="3400" b="1" dirty="0" smtClean="0"/>
              <a:t>Последовательность введения правил</a:t>
            </a:r>
            <a:endParaRPr lang="ru-RU" sz="3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285860"/>
            <a:ext cx="8358246" cy="1857388"/>
          </a:xfrm>
        </p:spPr>
        <p:txBody>
          <a:bodyPr>
            <a:noAutofit/>
          </a:bodyPr>
          <a:lstStyle/>
          <a:p>
            <a:pPr marL="457200" lvl="0" indent="-457200">
              <a:spcBef>
                <a:spcPts val="0"/>
              </a:spcBef>
              <a:spcAft>
                <a:spcPts val="1200"/>
              </a:spcAft>
              <a:buClr>
                <a:schemeClr val="tx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ru-RU" sz="2600" b="1" i="1" dirty="0" smtClean="0">
                <a:solidFill>
                  <a:schemeClr val="accent4">
                    <a:lumMod val="50000"/>
                  </a:schemeClr>
                </a:solidFill>
              </a:rPr>
              <a:t>Обсуждение проблемной ситуации</a:t>
            </a: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600" dirty="0" smtClean="0"/>
              <a:t>с ребенком и выработка правила. </a:t>
            </a: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Clr>
                <a:schemeClr val="tx2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ru-RU" sz="2600" dirty="0" smtClean="0"/>
              <a:t>Его </a:t>
            </a:r>
            <a:r>
              <a:rPr lang="ru-RU" sz="2600" b="1" i="1" dirty="0" smtClean="0">
                <a:solidFill>
                  <a:schemeClr val="accent4">
                    <a:lumMod val="50000"/>
                  </a:schemeClr>
                </a:solidFill>
              </a:rPr>
              <a:t>краткая формулировка </a:t>
            </a:r>
            <a:r>
              <a:rPr lang="ru-RU" sz="2600" dirty="0" smtClean="0"/>
              <a:t>и подкрепление </a:t>
            </a:r>
            <a:r>
              <a:rPr lang="ru-RU" sz="2600" b="1" i="1" dirty="0" smtClean="0">
                <a:solidFill>
                  <a:schemeClr val="accent4">
                    <a:lumMod val="50000"/>
                  </a:schemeClr>
                </a:solidFill>
              </a:rPr>
              <a:t>внешними средствами </a:t>
            </a:r>
            <a:r>
              <a:rPr lang="ru-RU" sz="2600" dirty="0" smtClean="0"/>
              <a:t>(картинка, схема, плакат).</a:t>
            </a:r>
          </a:p>
        </p:txBody>
      </p:sp>
      <p:pic>
        <p:nvPicPr>
          <p:cNvPr id="3074" name="Picture 2" descr="D:\МОИ ДОКУМЕНТЫ\ПРЕЗЕНТАЦИИ\Фоны, шаблоны для презентаций\Солнце.jpg"/>
          <p:cNvPicPr>
            <a:picLocks noChangeAspect="1" noChangeArrowheads="1"/>
          </p:cNvPicPr>
          <p:nvPr/>
        </p:nvPicPr>
        <p:blipFill>
          <a:blip r:embed="rId2"/>
          <a:srcRect l="10045" r="9598"/>
          <a:stretch>
            <a:fillRect/>
          </a:stretch>
        </p:blipFill>
        <p:spPr bwMode="auto">
          <a:xfrm flipH="1">
            <a:off x="4000496" y="3143248"/>
            <a:ext cx="2286016" cy="221457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075" name="Picture 3" descr="D:\МОИ ДОКУМЕНТЫ\ПСИХОЛОГИЧЕСКАЯ СЛУЖБА\КАРТИНКИ - скан\Схемы правил поведения\Тучк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429132"/>
            <a:ext cx="3024182" cy="2268137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14282" y="3357562"/>
            <a:ext cx="3786214" cy="292895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>
                  <a:lumMod val="50000"/>
                </a:schemeClr>
              </a:buClr>
              <a:buSzPct val="100000"/>
              <a:buFont typeface="Wingdings" pitchFamily="2" charset="2"/>
              <a:buChar char="Ø"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закрепления правила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можно разными способами вместе с ребенком отмечать факты соблюдения или нарушения правила.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34351" y="928670"/>
            <a:ext cx="7438111" cy="4429156"/>
          </a:xfrm>
          <a:prstGeom prst="rect">
            <a:avLst/>
          </a:prstGeom>
          <a:noFill/>
        </p:spPr>
        <p:txBody>
          <a:bodyPr>
            <a:prstTxWarp prst="textInflate">
              <a:avLst>
                <a:gd name="adj" fmla="val 11299"/>
              </a:avLst>
            </a:prstTxWarp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Упражнение – разминка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14282" y="1785926"/>
            <a:ext cx="8429684" cy="2000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b="1" dirty="0" smtClean="0"/>
              <a:t>Продолжить фразу: </a:t>
            </a:r>
            <a:br>
              <a:rPr lang="ru-RU" sz="3200" b="1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«Я хочу, чтобы мой ребенок был ………… (каким?)</a:t>
            </a:r>
          </a:p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4357694"/>
            <a:ext cx="7643866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Послушный ребенок – это не марионетка, выполняющая все указания по первому требованию. Это, прежде всего, ребенок, способный прислушиваться к мнению взрослых, обдумывать разумные доводы и придерживаться их.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714348" y="2571744"/>
            <a:ext cx="1139825" cy="1844675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785786" y="1714488"/>
            <a:ext cx="957263" cy="928687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1071538" y="4429132"/>
            <a:ext cx="14287" cy="75088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1428728" y="4429132"/>
            <a:ext cx="14287" cy="75088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 rot="5400000">
            <a:off x="607191" y="3036091"/>
            <a:ext cx="642942" cy="42862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1" name="AutoShape 7"/>
          <p:cNvCxnSpPr>
            <a:cxnSpLocks noChangeShapeType="1"/>
          </p:cNvCxnSpPr>
          <p:nvPr/>
        </p:nvCxnSpPr>
        <p:spPr bwMode="auto">
          <a:xfrm rot="16200000" flipH="1">
            <a:off x="1321571" y="3036091"/>
            <a:ext cx="714380" cy="500066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>
            <a:off x="2428860" y="4000504"/>
            <a:ext cx="14287" cy="11620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>
            <a:off x="2928926" y="4000504"/>
            <a:ext cx="14287" cy="11620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214546" y="2643182"/>
            <a:ext cx="958850" cy="137160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>
            <a:off x="2214546" y="1643050"/>
            <a:ext cx="958850" cy="928687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5" name="AutoShape 7"/>
          <p:cNvCxnSpPr>
            <a:cxnSpLocks noChangeShapeType="1"/>
          </p:cNvCxnSpPr>
          <p:nvPr/>
        </p:nvCxnSpPr>
        <p:spPr bwMode="auto">
          <a:xfrm rot="5400000">
            <a:off x="1643042" y="3000372"/>
            <a:ext cx="928694" cy="214314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26" name="AutoShape 7"/>
          <p:cNvCxnSpPr>
            <a:cxnSpLocks noChangeShapeType="1"/>
          </p:cNvCxnSpPr>
          <p:nvPr/>
        </p:nvCxnSpPr>
        <p:spPr bwMode="auto">
          <a:xfrm rot="16200000" flipH="1">
            <a:off x="2786050" y="3000372"/>
            <a:ext cx="928694" cy="214314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7" name="AutoShape 13"/>
          <p:cNvCxnSpPr>
            <a:cxnSpLocks noChangeShapeType="1"/>
          </p:cNvCxnSpPr>
          <p:nvPr/>
        </p:nvCxnSpPr>
        <p:spPr bwMode="auto">
          <a:xfrm>
            <a:off x="7715272" y="5000636"/>
            <a:ext cx="0" cy="6889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8" name="AutoShape 14"/>
          <p:cNvCxnSpPr>
            <a:cxnSpLocks noChangeShapeType="1"/>
          </p:cNvCxnSpPr>
          <p:nvPr/>
        </p:nvCxnSpPr>
        <p:spPr bwMode="auto">
          <a:xfrm>
            <a:off x="8072462" y="5000636"/>
            <a:ext cx="0" cy="6889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7500958" y="3929066"/>
            <a:ext cx="760412" cy="1087437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40" name="AutoShape 16"/>
          <p:cNvCxnSpPr>
            <a:cxnSpLocks noChangeShapeType="1"/>
          </p:cNvCxnSpPr>
          <p:nvPr/>
        </p:nvCxnSpPr>
        <p:spPr bwMode="auto">
          <a:xfrm>
            <a:off x="6858016" y="5143512"/>
            <a:ext cx="0" cy="544513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41" name="AutoShape 17"/>
          <p:cNvCxnSpPr>
            <a:cxnSpLocks noChangeShapeType="1"/>
          </p:cNvCxnSpPr>
          <p:nvPr/>
        </p:nvCxnSpPr>
        <p:spPr bwMode="auto">
          <a:xfrm>
            <a:off x="6500826" y="5143512"/>
            <a:ext cx="0" cy="544513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1042" name="AutoShape 18"/>
          <p:cNvSpPr>
            <a:spLocks noChangeArrowheads="1"/>
          </p:cNvSpPr>
          <p:nvPr/>
        </p:nvSpPr>
        <p:spPr bwMode="auto">
          <a:xfrm>
            <a:off x="6286512" y="3857628"/>
            <a:ext cx="762000" cy="1298575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3" name="AutoShape 19"/>
          <p:cNvSpPr>
            <a:spLocks noChangeArrowheads="1"/>
          </p:cNvSpPr>
          <p:nvPr/>
        </p:nvSpPr>
        <p:spPr bwMode="auto">
          <a:xfrm>
            <a:off x="6286512" y="3071810"/>
            <a:ext cx="760412" cy="752475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/>
          <p:cNvSpPr>
            <a:spLocks noChangeArrowheads="1"/>
          </p:cNvSpPr>
          <p:nvPr/>
        </p:nvSpPr>
        <p:spPr bwMode="auto">
          <a:xfrm>
            <a:off x="7500958" y="3143248"/>
            <a:ext cx="760412" cy="752475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45" name="AutoShape 21"/>
          <p:cNvCxnSpPr>
            <a:cxnSpLocks noChangeShapeType="1"/>
          </p:cNvCxnSpPr>
          <p:nvPr/>
        </p:nvCxnSpPr>
        <p:spPr bwMode="auto">
          <a:xfrm>
            <a:off x="8286776" y="4000504"/>
            <a:ext cx="290512" cy="461962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46" name="AutoShape 22"/>
          <p:cNvCxnSpPr>
            <a:cxnSpLocks noChangeShapeType="1"/>
          </p:cNvCxnSpPr>
          <p:nvPr/>
        </p:nvCxnSpPr>
        <p:spPr bwMode="auto">
          <a:xfrm rot="16200000" flipH="1">
            <a:off x="6679421" y="4036223"/>
            <a:ext cx="500066" cy="42862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47" name="AutoShape 23"/>
          <p:cNvCxnSpPr>
            <a:cxnSpLocks noChangeShapeType="1"/>
          </p:cNvCxnSpPr>
          <p:nvPr/>
        </p:nvCxnSpPr>
        <p:spPr bwMode="auto">
          <a:xfrm rot="5400000">
            <a:off x="6174592" y="4040986"/>
            <a:ext cx="500066" cy="419102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48" name="AutoShape 24"/>
          <p:cNvCxnSpPr>
            <a:cxnSpLocks noChangeShapeType="1"/>
          </p:cNvCxnSpPr>
          <p:nvPr/>
        </p:nvCxnSpPr>
        <p:spPr bwMode="auto">
          <a:xfrm flipH="1">
            <a:off x="7215206" y="4000504"/>
            <a:ext cx="276225" cy="3841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1049" name="AutoShape 25"/>
          <p:cNvSpPr>
            <a:spLocks noChangeArrowheads="1"/>
          </p:cNvSpPr>
          <p:nvPr/>
        </p:nvSpPr>
        <p:spPr bwMode="auto">
          <a:xfrm rot="18542754" flipV="1">
            <a:off x="6322970" y="2775187"/>
            <a:ext cx="373062" cy="455613"/>
          </a:xfrm>
          <a:prstGeom prst="triangle">
            <a:avLst>
              <a:gd name="adj" fmla="val 64250"/>
            </a:avLst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0" name="AutoShape 26"/>
          <p:cNvSpPr>
            <a:spLocks noChangeArrowheads="1"/>
          </p:cNvSpPr>
          <p:nvPr/>
        </p:nvSpPr>
        <p:spPr bwMode="auto">
          <a:xfrm rot="18542754" flipV="1">
            <a:off x="6746088" y="2835676"/>
            <a:ext cx="452437" cy="295275"/>
          </a:xfrm>
          <a:prstGeom prst="triangle">
            <a:avLst>
              <a:gd name="adj" fmla="val 64250"/>
            </a:avLst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1803778" y="142852"/>
            <a:ext cx="5536445" cy="1285884"/>
            <a:chOff x="270460" y="75"/>
            <a:chExt cx="4674852" cy="1248325"/>
          </a:xfrm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270460" y="75"/>
              <a:ext cx="4674852" cy="1248325"/>
            </a:xfrm>
            <a:prstGeom prst="roundRect">
              <a:avLst/>
            </a:prstGeom>
            <a:solidFill>
              <a:srgbClr val="C5D0E5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Скругленный прямоугольник 4"/>
            <p:cNvSpPr/>
            <p:nvPr/>
          </p:nvSpPr>
          <p:spPr>
            <a:xfrm>
              <a:off x="331398" y="61013"/>
              <a:ext cx="4534679" cy="112644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0" tIns="228600" rIns="228600" bIns="228600" numCol="1" spcCol="1270" anchor="ctr" anchorCtr="0">
              <a:noAutofit/>
              <a:sp3d extrusionH="57150">
                <a:bevelT w="57150" h="38100" prst="artDeco"/>
              </a:sp3d>
            </a:bodyPr>
            <a:lstStyle/>
            <a:p>
              <a:pPr lvl="0" algn="ctr" defTabSz="2667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6000" b="1" kern="1200" dirty="0">
                  <a:solidFill>
                    <a:sysClr val="windowText" lastClr="000000"/>
                  </a:solidFill>
                </a:rPr>
                <a:t>"</a:t>
              </a:r>
              <a:r>
                <a:rPr lang="ru-RU" sz="6000" b="1" kern="1200" dirty="0" smtClean="0">
                  <a:solidFill>
                    <a:sysClr val="windowText" lastClr="000000"/>
                  </a:solidFill>
                </a:rPr>
                <a:t>Иерархия"</a:t>
              </a:r>
              <a:endParaRPr lang="ru-RU" sz="6000" b="1" kern="12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282" y="5143512"/>
            <a:ext cx="4713288" cy="1428760"/>
          </a:xfrm>
          <a:prstGeom prst="rect">
            <a:avLst/>
          </a:prstGeom>
          <a:solidFill>
            <a:srgbClr val="365F91"/>
          </a:solidFill>
          <a:ln w="9525">
            <a:solidFill>
              <a:srgbClr val="365F9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4929190" y="5715016"/>
            <a:ext cx="3843331" cy="847725"/>
          </a:xfrm>
          <a:prstGeom prst="flowChartProcess">
            <a:avLst/>
          </a:prstGeom>
          <a:solidFill>
            <a:srgbClr val="365F91"/>
          </a:solidFill>
          <a:ln w="9525">
            <a:solidFill>
              <a:srgbClr val="365F9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842533" y="214290"/>
            <a:ext cx="5458935" cy="1285884"/>
            <a:chOff x="799115" y="0"/>
            <a:chExt cx="4833499" cy="1199097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99115" y="0"/>
              <a:ext cx="4833499" cy="1199097"/>
            </a:xfrm>
            <a:prstGeom prst="roundRect">
              <a:avLst>
                <a:gd name="adj" fmla="val 10000"/>
              </a:avLst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834235" y="35120"/>
              <a:ext cx="4763259" cy="11288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0" tIns="228600" rIns="228600" bIns="228600" numCol="1" spcCol="127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57150" h="38100" prst="artDeco"/>
              </a:sp3d>
            </a:bodyPr>
            <a:lstStyle/>
            <a:p>
              <a:pPr lvl="0" algn="ctr" defTabSz="2667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6000" b="1" kern="1200" dirty="0"/>
                <a:t>"На равных"</a:t>
              </a: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214282" y="5357826"/>
            <a:ext cx="8429685" cy="281008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solidFill>
              <a:schemeClr val="tx2">
                <a:lumMod val="50000"/>
                <a:alpha val="9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Равнобедренный треугольник 11"/>
          <p:cNvSpPr/>
          <p:nvPr/>
        </p:nvSpPr>
        <p:spPr>
          <a:xfrm>
            <a:off x="4000496" y="5643578"/>
            <a:ext cx="1034061" cy="1034061"/>
          </a:xfrm>
          <a:prstGeom prst="triangle">
            <a:avLst/>
          </a:prstGeom>
          <a:solidFill>
            <a:schemeClr val="accent1">
              <a:lumMod val="75000"/>
              <a:alpha val="90000"/>
            </a:schemeClr>
          </a:solidFill>
          <a:ln>
            <a:solidFill>
              <a:schemeClr val="tx2">
                <a:lumMod val="50000"/>
                <a:alpha val="9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642910" y="2786058"/>
            <a:ext cx="1139825" cy="1844675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785786" y="1857364"/>
            <a:ext cx="957263" cy="928687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1071538" y="4643446"/>
            <a:ext cx="14287" cy="75088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1428728" y="4643446"/>
            <a:ext cx="14287" cy="75088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 rot="5400000">
            <a:off x="535753" y="3250405"/>
            <a:ext cx="642942" cy="42862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1" name="AutoShape 7"/>
          <p:cNvCxnSpPr>
            <a:cxnSpLocks noChangeShapeType="1"/>
          </p:cNvCxnSpPr>
          <p:nvPr/>
        </p:nvCxnSpPr>
        <p:spPr bwMode="auto">
          <a:xfrm rot="16200000" flipH="1">
            <a:off x="1250133" y="3250405"/>
            <a:ext cx="714380" cy="500066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>
            <a:off x="2428860" y="4214818"/>
            <a:ext cx="14287" cy="11620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>
            <a:off x="2928926" y="4214818"/>
            <a:ext cx="14287" cy="11620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214546" y="2857496"/>
            <a:ext cx="958850" cy="137160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>
            <a:off x="2214546" y="1857364"/>
            <a:ext cx="958850" cy="928687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5" name="AutoShape 7"/>
          <p:cNvCxnSpPr>
            <a:cxnSpLocks noChangeShapeType="1"/>
          </p:cNvCxnSpPr>
          <p:nvPr/>
        </p:nvCxnSpPr>
        <p:spPr bwMode="auto">
          <a:xfrm rot="5400000">
            <a:off x="1643042" y="3286124"/>
            <a:ext cx="928694" cy="214314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26" name="AutoShape 7"/>
          <p:cNvCxnSpPr>
            <a:cxnSpLocks noChangeShapeType="1"/>
          </p:cNvCxnSpPr>
          <p:nvPr/>
        </p:nvCxnSpPr>
        <p:spPr bwMode="auto">
          <a:xfrm rot="16200000" flipH="1">
            <a:off x="2857488" y="3286124"/>
            <a:ext cx="928694" cy="214314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7" name="AutoShape 13"/>
          <p:cNvCxnSpPr>
            <a:cxnSpLocks noChangeShapeType="1"/>
          </p:cNvCxnSpPr>
          <p:nvPr/>
        </p:nvCxnSpPr>
        <p:spPr bwMode="auto">
          <a:xfrm>
            <a:off x="7715272" y="4643446"/>
            <a:ext cx="0" cy="6889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38" name="AutoShape 14"/>
          <p:cNvCxnSpPr>
            <a:cxnSpLocks noChangeShapeType="1"/>
          </p:cNvCxnSpPr>
          <p:nvPr/>
        </p:nvCxnSpPr>
        <p:spPr bwMode="auto">
          <a:xfrm>
            <a:off x="8072462" y="4643446"/>
            <a:ext cx="0" cy="6889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7500958" y="3571876"/>
            <a:ext cx="760412" cy="1087437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40" name="AutoShape 16"/>
          <p:cNvCxnSpPr>
            <a:cxnSpLocks noChangeShapeType="1"/>
          </p:cNvCxnSpPr>
          <p:nvPr/>
        </p:nvCxnSpPr>
        <p:spPr bwMode="auto">
          <a:xfrm>
            <a:off x="6858016" y="4786322"/>
            <a:ext cx="0" cy="544513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41" name="AutoShape 17"/>
          <p:cNvCxnSpPr>
            <a:cxnSpLocks noChangeShapeType="1"/>
          </p:cNvCxnSpPr>
          <p:nvPr/>
        </p:nvCxnSpPr>
        <p:spPr bwMode="auto">
          <a:xfrm>
            <a:off x="6500826" y="4786322"/>
            <a:ext cx="0" cy="544513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1042" name="AutoShape 18"/>
          <p:cNvSpPr>
            <a:spLocks noChangeArrowheads="1"/>
          </p:cNvSpPr>
          <p:nvPr/>
        </p:nvSpPr>
        <p:spPr bwMode="auto">
          <a:xfrm>
            <a:off x="6286512" y="3500438"/>
            <a:ext cx="762000" cy="1298575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3" name="AutoShape 19"/>
          <p:cNvSpPr>
            <a:spLocks noChangeArrowheads="1"/>
          </p:cNvSpPr>
          <p:nvPr/>
        </p:nvSpPr>
        <p:spPr bwMode="auto">
          <a:xfrm>
            <a:off x="6286512" y="2714620"/>
            <a:ext cx="760412" cy="752475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/>
          <p:cNvSpPr>
            <a:spLocks noChangeArrowheads="1"/>
          </p:cNvSpPr>
          <p:nvPr/>
        </p:nvSpPr>
        <p:spPr bwMode="auto">
          <a:xfrm>
            <a:off x="7500958" y="2786058"/>
            <a:ext cx="760412" cy="752475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45" name="AutoShape 21"/>
          <p:cNvCxnSpPr>
            <a:cxnSpLocks noChangeShapeType="1"/>
          </p:cNvCxnSpPr>
          <p:nvPr/>
        </p:nvCxnSpPr>
        <p:spPr bwMode="auto">
          <a:xfrm>
            <a:off x="8286776" y="3571876"/>
            <a:ext cx="290512" cy="461962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46" name="AutoShape 22"/>
          <p:cNvCxnSpPr>
            <a:cxnSpLocks noChangeShapeType="1"/>
          </p:cNvCxnSpPr>
          <p:nvPr/>
        </p:nvCxnSpPr>
        <p:spPr bwMode="auto">
          <a:xfrm rot="16200000" flipH="1">
            <a:off x="6679421" y="3679033"/>
            <a:ext cx="500066" cy="428628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47" name="AutoShape 23"/>
          <p:cNvCxnSpPr>
            <a:cxnSpLocks noChangeShapeType="1"/>
          </p:cNvCxnSpPr>
          <p:nvPr/>
        </p:nvCxnSpPr>
        <p:spPr bwMode="auto">
          <a:xfrm rot="5400000">
            <a:off x="6174592" y="3683796"/>
            <a:ext cx="500066" cy="419102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1048" name="AutoShape 24"/>
          <p:cNvCxnSpPr>
            <a:cxnSpLocks noChangeShapeType="1"/>
          </p:cNvCxnSpPr>
          <p:nvPr/>
        </p:nvCxnSpPr>
        <p:spPr bwMode="auto">
          <a:xfrm flipH="1">
            <a:off x="7215206" y="3571876"/>
            <a:ext cx="276225" cy="3841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1049" name="AutoShape 25"/>
          <p:cNvSpPr>
            <a:spLocks noChangeArrowheads="1"/>
          </p:cNvSpPr>
          <p:nvPr/>
        </p:nvSpPr>
        <p:spPr bwMode="auto">
          <a:xfrm rot="18542754" flipV="1">
            <a:off x="6322970" y="2417996"/>
            <a:ext cx="373062" cy="455613"/>
          </a:xfrm>
          <a:prstGeom prst="triangle">
            <a:avLst>
              <a:gd name="adj" fmla="val 64250"/>
            </a:avLst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0" name="AutoShape 26"/>
          <p:cNvSpPr>
            <a:spLocks noChangeArrowheads="1"/>
          </p:cNvSpPr>
          <p:nvPr/>
        </p:nvSpPr>
        <p:spPr bwMode="auto">
          <a:xfrm rot="18542754" flipV="1">
            <a:off x="6746088" y="2478486"/>
            <a:ext cx="452437" cy="295275"/>
          </a:xfrm>
          <a:prstGeom prst="triangle">
            <a:avLst>
              <a:gd name="adj" fmla="val 64250"/>
            </a:avLst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29684" cy="265429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Механизм формирования у детей навыков поведения на основе причинно-следственных связей </a:t>
            </a:r>
            <a:r>
              <a:rPr lang="ru-RU" sz="3600" b="1" i="1" dirty="0" smtClean="0"/>
              <a:t>– </a:t>
            </a:r>
            <a:r>
              <a:rPr lang="ru-RU" sz="2800" b="1" dirty="0" smtClean="0"/>
              <a:t>введение в жизнь ребенка правил </a:t>
            </a:r>
            <a:br>
              <a:rPr lang="ru-RU" sz="2800" b="1" dirty="0" smtClean="0"/>
            </a:br>
            <a:r>
              <a:rPr lang="ru-RU" sz="2800" b="1" dirty="0" smtClean="0"/>
              <a:t>(требований, запретов, ограничений)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57620" y="3429000"/>
            <a:ext cx="4572032" cy="3044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+mj-lt"/>
              </a:rPr>
              <a:t>Границы дозволенного</a:t>
            </a:r>
          </a:p>
          <a:p>
            <a:pPr>
              <a:buNone/>
            </a:pPr>
            <a:endParaRPr lang="ru-RU" sz="2800" b="1" dirty="0" smtClean="0">
              <a:latin typeface="+mj-lt"/>
            </a:endParaRPr>
          </a:p>
          <a:p>
            <a:pPr>
              <a:buNone/>
            </a:pPr>
            <a:endParaRPr lang="ru-RU" sz="2800" b="1" dirty="0" smtClean="0">
              <a:latin typeface="+mj-lt"/>
            </a:endParaRPr>
          </a:p>
          <a:p>
            <a:pPr>
              <a:buNone/>
            </a:pPr>
            <a:endParaRPr lang="ru-RU" sz="2800" b="1" dirty="0" smtClean="0">
              <a:latin typeface="+mj-lt"/>
            </a:endParaRPr>
          </a:p>
          <a:p>
            <a:r>
              <a:rPr lang="ru-RU" sz="2800" b="1" dirty="0" smtClean="0">
                <a:latin typeface="+mj-lt"/>
              </a:rPr>
              <a:t>Правила – линия границы</a:t>
            </a:r>
            <a:endParaRPr lang="ru-RU" sz="2800" b="1" dirty="0">
              <a:latin typeface="+mj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28596" y="3214686"/>
            <a:ext cx="3214710" cy="32147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964645" y="1821645"/>
            <a:ext cx="3214710" cy="32147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14414" y="178571"/>
            <a:ext cx="6715172" cy="650085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357554" y="2214554"/>
            <a:ext cx="2428892" cy="242889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4214810" y="3071810"/>
            <a:ext cx="714380" cy="714380"/>
          </a:xfrm>
          <a:prstGeom prst="smileyFace">
            <a:avLst>
              <a:gd name="adj" fmla="val 88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4214810" y="3071810"/>
            <a:ext cx="714380" cy="714380"/>
          </a:xfrm>
          <a:prstGeom prst="smileyFace">
            <a:avLst>
              <a:gd name="adj" fmla="val -465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4214810" y="3071810"/>
            <a:ext cx="714380" cy="714380"/>
          </a:xfrm>
          <a:prstGeom prst="smileyFace">
            <a:avLst>
              <a:gd name="adj" fmla="val 465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3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26735E-6 C -0.01684 -0.04625 -0.03802 -0.08996 -0.05555 -0.13645 C -0.06128 -0.15171 -0.06718 -0.16721 -0.07291 -0.18247 C -0.07482 -0.18779 -0.07569 -0.1938 -0.07777 -0.19912 C -0.08958 -0.2278 -0.10295 -0.25555 -0.11475 -0.28423 C -0.11892 -0.29464 -0.12465 -0.30366 -0.12847 -0.31406 C -0.13541 -0.3321 -0.1401 -0.35268 -0.14565 -0.37142 C -0.14791 -0.37928 -0.15121 -0.38645 -0.15312 -0.39454 C -0.15746 -0.41212 -0.1618 -0.43039 -0.17031 -0.44542 C -0.17361 -0.46161 -0.16875 -0.44103 -0.17656 -0.46022 C -0.17795 -0.46369 -0.1776 -0.46832 -0.17899 -0.47179 C -0.18437 -0.48589 -0.17899 -0.46762 -0.18281 -0.48173 C -0.20468 -0.4704 -0.21423 -0.4334 -0.23211 -0.41443 C -0.24756 -0.39801 -0.2618 -0.37928 -0.27656 -0.3617 C -0.30937 -0.32308 -0.33802 -0.29279 -0.35434 -0.23659 C -0.35642 -0.21716 -0.35937 -0.19727 -0.3618 -0.17738 C -0.36215 -0.12812 -0.36197 -0.07863 -0.36302 -0.0296 C -0.36354 -0.00763 -0.36805 0.02243 -0.37899 0.03955 C -0.38784 0.05319 -0.3993 0.06105 -0.41111 0.06892 C -0.41388 0.07285 -0.41979 0.08071 -0.41979 0.08071 C -0.42048 0.08464 -0.42395 0.0932 -0.421 0.0969 C -0.41979 0.09875 -0.40902 0.1006 -0.40989 0.1006 C -0.41996 0.1006 -0.42881 0.09505 -0.43836 0.09227 C -0.44687 0.0895 -0.45555 0.08857 -0.46423 0.08742 C -0.46753 0.08765 -0.47135 0.08672 -0.47413 0.08904 C -0.47482 0.0895 -0.46666 0.10106 -0.46545 0.10222 C -0.44895 0.11378 -0.42881 0.11656 -0.41111 0.1235 C -0.40694 0.12511 -0.39635 0.13251 -0.39392 0.13321 C -0.38315 0.13807 -0.37152 0.13691 -0.36059 0.13992 C -0.34236 0.14454 -0.32638 0.15379 -0.30868 0.1598 C -0.29479 0.1642 -0.27847 0.1642 -0.26423 0.16605 C -0.2309 0.16489 -0.19722 0.16836 -0.16423 0.16142 C -0.11076 0.15009 -0.05937 0.13113 -0.00503 0.12511 C 0.01789 0.1191 0.0408 0.11401 0.06424 0.11193 C 0.08039 0.10708 0.09584 0.10407 0.11233 0.10222 C 0.129 0.09759 0.14619 0.0932 0.16303 0.09066 C 0.1948 0.07655 0.2257 0.06175 0.25678 0.04463 C 0.26459 0.04024 0.27292 0.03723 0.28021 0.03145 C 0.29757 0.01711 0.31598 0.00486 0.33334 -0.00971 C 0.34185 -0.01688 0.34966 -0.0259 0.35921 -0.03099 C 0.36598 -0.04024 0.37275 -0.04348 0.38143 -0.04764 C 0.38577 -0.05366 0.39202 -0.05435 0.39757 -0.05759 C 0.4106 -0.06522 0.425 -0.06383 0.4382 -0.07077 C 0.44757 -0.07563 0.45469 -0.08488 0.46424 -0.08881 C 0.47049 -0.0976 0.47674 -0.10014 0.48525 -0.10338 C 0.47466 -0.08534 0.46077 -0.07655 0.44566 -0.06591 C 0.43594 -0.05874 0.42674 -0.04996 0.41719 -0.04255 C 0.39063 -0.02243 0.3632 -0.00416 0.33698 0.01665 C 0.30191 0.04417 0.26615 0.06961 0.23091 0.0969 C 0.21407 0.11031 0.19757 0.12488 0.18021 0.13668 C 0.14914 0.15795 0.11789 0.18039 0.08646 0.20074 C 0.06789 0.21276 0.04844 0.22387 0.03091 0.23844 C 0.00799 0.25809 -0.00972 0.28376 -0.0309 0.30597 C -0.03368 0.31175 -0.03958 0.32262 -0.03958 0.32262 C -0.03993 0.324 -0.0401 0.32585 -0.04079 0.32724 C -0.04218 0.33094 -0.04444 0.33349 -0.04565 0.33719 C -0.04843 0.34551 -0.04826 0.35153 -0.0519 0.35846 C -0.05277 0.36263 -0.05347 0.36609 -0.05434 0.37026 C -0.05503 0.37326 -0.05677 0.37997 -0.05677 0.37997 C -0.05711 0.38298 -0.05729 0.38645 -0.05798 0.38992 C -0.05868 0.39338 -0.06059 0.39963 -0.06059 0.39963 C -0.06076 0.40194 -0.0644 0.43247 -0.06423 0.43247 C -0.06006 0.43062 -0.06041 0.42206 -0.0592 0.41628 C -0.05694 0.40518 -0.05312 0.39547 -0.04947 0.38483 C -0.03559 0.34574 -0.02361 0.30597 -0.00746 0.26827 C 0.01042 0.22641 0.02535 0.18062 0.04445 0.13992 C 0.04983 0.12835 0.05573 0.11748 0.06042 0.10523 C 0.06511 0.09343 0.06806 0.08094 0.07275 0.06892 C 0.07761 0.05712 0.08421 0.04671 0.08889 0.03446 C 0.10087 0.00462 0.10712 -0.02868 0.11858 -0.05921 C 0.125 -0.10037 0.13421 -0.14316 0.14566 -0.18247 C 0.14948 -0.21092 0.15695 -0.23381 0.16667 -0.25971 C 0.17448 -0.28076 0.17796 -0.30551 0.18768 -0.32563 C 0.19514 -0.34089 0.20435 -0.35777 0.2099 -0.37489 C 0.2165 -0.39477 0.2224 -0.41559 0.2283 -0.43571 C 0.23125 -0.44612 0.23212 -0.4556 0.23577 -0.46531 C 0.23612 -0.46809 0.23837 -0.47156 0.23698 -0.47341 C 0.23473 -0.47641 0.23195 -0.46832 0.22969 -0.46531 C 0.2224 -0.4556 0.21546 -0.4445 0.20747 -0.43571 C 0.19341 -0.42021 0.17691 -0.40773 0.16164 -0.39454 C 0.1566 -0.39061 0.15157 -0.38599 0.14688 -0.38159 C 0.13733 -0.37188 0.12848 -0.36078 0.11858 -0.35176 C 0.07813 -0.31545 0.03803 -0.27706 -0.00121 -0.23821 C -0.05659 -0.1834 -0.11406 -0.13344 -0.16788 -0.07563 C -0.18263 -0.05944 -0.19531 -0.04047 -0.20989 -0.02452 C -0.25607 0.0259 -0.29774 0.08302 -0.34322 0.13506 C -0.38194 0.17923 -0.34635 0.13228 -0.38524 0.16929 C -0.39947 0.18293 -0.41475 0.19519 -0.42968 0.20721 C -0.43975 0.21554 -0.44878 0.22826 -0.4592 0.23543 C -0.46354 0.2382 -0.46736 0.23797 -0.4717 0.24167 C -0.45225 0.24422 -0.43298 0.24907 -0.41354 0.25162 C -0.37204 0.26642 -0.32881 0.27197 -0.28645 0.2796 C -0.2651 0.2833 -0.24479 0.28908 -0.22343 0.29093 C -0.18576 0.30065 -0.246 0.28585 -0.17777 0.29787 C -0.17274 0.29856 -0.16805 0.30134 -0.16302 0.3025 C -0.15763 0.30388 -0.15225 0.30388 -0.14687 0.30435 C -0.13298 0.30782 -0.11857 0.30782 -0.10503 0.31244 C -0.07829 0.32192 -0.10434 0.31753 -0.07777 0.32077 C -0.03385 0.33857 0.00973 0.35939 0.05435 0.37326 C 0.05851 0.37465 0.06268 0.3765 0.06667 0.37835 C 0.07119 0.38043 0.07553 0.38321 0.08021 0.38483 C 0.08421 0.38622 0.08837 0.38598 0.09254 0.38645 C 0.09671 0.3876 0.10087 0.3883 0.10487 0.38992 C 0.15608 0.40657 0.10782 0.39038 0.1408 0.40472 C 0.15938 0.41258 0.1816 0.41697 0.19636 0.43571 C 0.20504 0.43177 0.19358 0.40472 0.18768 0.39454 C 0.1533 0.33672 0.11181 0.29163 0.07153 0.24167 C 0.05556 0.22202 0.03785 0.20467 0.02101 0.18594 C -0.02256 0.13737 -0.06093 0.07655 -0.09635 0.01827 C -0.14913 -0.06915 -0.18958 -0.1679 -0.24687 -0.24977 C -0.27083 -0.28423 -0.30243 -0.30088 -0.33211 -0.32401 C -0.34635 -0.33511 -0.35902 -0.34852 -0.37291 -0.36032 C -0.38732 -0.37211 -0.40555 -0.38483 -0.41614 -0.40264 C -0.41909 -0.41466 -0.41718 -0.40958 -0.421 -0.41744 C -0.40902 -0.426 -0.39652 -0.41073 -0.38524 -0.40449 C -0.36059 -0.39107 -0.33472 -0.37882 -0.31111 -0.3617 C -0.29079 -0.3469 -0.27361 -0.33418 -0.2519 -0.32216 C -0.23385 -0.31221 -0.20815 -0.29186 -0.19131 -0.27937 C -0.15121 -0.24931 -0.17777 -0.27544 -0.14947 -0.2581 C -0.14062 -0.25278 -0.13263 -0.24491 -0.12343 -0.24006 C -0.07638 -0.21554 -0.02986 -0.18872 0.01598 -0.16119 C 0.03889 -0.14709 0.06164 -0.13367 0.08264 -0.11494 C 0.09532 -0.10384 0.10799 -0.09181 0.1198 -0.07909 C 0.13021 -0.0673 0.13959 -0.05366 0.15053 -0.04255 C 0.16389 -0.0296 0.18247 -0.01943 0.19497 -0.00486 C 0.20573 0.00763 0.24254 0.03214 0.25799 0.03608 C 0.27014 0.04556 0.28369 0.05088 0.29636 0.0592 C 0.30053 0.06221 0.30382 0.06683 0.30747 0.07077 C 0.32066 0.08464 0.33178 0.09898 0.34323 0.1154 C 0.35174 0.12743 0.36164 0.14177 0.37275 0.14986 C 0.37709 0.15264 0.38091 0.15657 0.38525 0.1598 C 0.3875 0.16142 0.39254 0.16304 0.39254 0.16304 C 0.39549 0.16882 0.4 0.17299 0.40244 0.17923 C 0.40782 0.1938 0.41459 0.20953 0.42223 0.22225 C 0.42448 0.22572 0.42726 0.22849 0.42969 0.23196 C 0.43143 0.23404 0.4316 0.23774 0.43334 0.24005 C 0.43542 0.24306 0.43837 0.24468 0.4408 0.24676 C 0.44185 0.24745 0.44566 0.24861 0.44445 0.24861 C 0.42639 0.24769 0.40816 0.24607 0.39011 0.24514 C 0.34653 0.2345 0.30573 0.21323 0.26303 0.19912 C 0.21355 0.18247 0.16372 0.16235 0.11476 0.14292 C 0.07188 0.12581 0.00053 0.1309 -0.03454 0.12997 C -0.08784 0.1235 -0.14045 0.11378 -0.19392 0.11193 C -0.2144 0.10754 -0.23489 0.10777 -0.25555 0.10523 C -0.27065 0.10083 -0.28472 0.0969 -0.3 0.09528 C -0.32118 0.08973 -0.34288 0.08696 -0.36423 0.08372 C -0.38732 0.07562 -0.41111 0.07123 -0.43454 0.06429 C -0.44392 0.05712 -0.45312 0.05319 -0.46302 0.04764 C -0.4677 0.04533 -0.46614 0.04348 -0.47031 0.03955 C -0.47309 0.037 -0.47621 0.03561 -0.47899 0.03284 C -0.47482 0.01665 -0.45434 0.0037 -0.44322 -0.00486 C -0.40538 -0.03492 -0.36388 -0.06036 -0.31979 -0.0673 C -0.28732 -0.08141 -0.25781 -0.08418 -0.22343 -0.09181 C -0.1644 -0.10523 -0.1052 -0.12095 -0.04565 -0.12812 C -0.00503 -0.14038 0.03438 -0.1568 0.07414 -0.17253 C 0.0823 -0.17576 0.0908 -0.17715 0.09879 -0.18062 C 0.11146 -0.1864 0.12344 -0.19496 0.13577 -0.20213 C 0.15469 -0.213 0.17223 -0.22664 0.19011 -0.24006 C 0.19688 -0.24491 0.20452 -0.24769 0.21112 -0.25301 C 0.22553 -0.26457 0.23716 -0.28168 0.25191 -0.29279 C 0.27205 -0.30782 0.29671 -0.30643 0.31858 -0.31221 C 0.34115 -0.31846 0.3625 -0.3284 0.38525 -0.3321 C 0.39063 -0.33696 0.39844 -0.33973 0.40487 -0.34181 C 0.41441 -0.34829 0.42483 -0.35222 0.43455 -0.35823 C 0.44948 -0.36749 0.43959 -0.36309 0.4481 -0.36656 C 0.45435 -0.37304 0.46164 -0.37766 0.4691 -0.38159 C 0.47153 -0.38275 0.47657 -0.38483 0.47657 -0.38483 C 0.47848 -0.37465 0.4731 -0.36517 0.4691 -0.35662 C 0.45643 -0.33025 0.44132 -0.30851 0.42466 -0.28608 C 0.37483 -0.21971 0.31268 -0.18224 0.24688 -0.15287 C 0.22744 -0.14431 0.20921 -0.13437 0.18889 -0.12974 C 0.14705 -0.10916 0.10278 -0.09852 0.06042 -0.08048 C 0.04827 -0.07563 0.03386 -0.07239 0.02223 -0.06591 C 0.01355 -0.06106 0.004 -0.05481 -0.00503 -0.05273 C -0.00937 -0.04996 -0.01284 -0.04602 -0.01736 -0.04417 C -0.01875 -0.04302 -0.0243 -0.03862 -0.02465 -0.03631 C -0.02743 -0.0192 -0.01128 -0.01873 -0.00364 -0.01619 C 0.00261 -0.01064 0.00573 -0.01226 0.00244 -0.00301 C 0.00191 -0.00185 0.00087 -0.00093 -4.72222E-6 -1.26735E-6 Z " pathEditMode="relative" ptsTypes="fffffffffffffffffffffffffffffffffffffffffffffffffffffffffffffffffffffffffffffffffffffffffffffffffffffffffffffffffffffffffffffffffffffffffffffffffffffffffffffffffffffffffffffffffff">
                                      <p:cBhvr>
                                        <p:cTn id="4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55042E-7 C -0.12691 -0.17137 0.14236 -0.17137 0.01163 5.55042E-7 C 0.14236 -0.17137 0.14236 0.19218 0.01163 0.01573 C 0.14236 0.19218 -0.12691 0.19218 1.94444E-6 0.01573 C -0.12691 0.19218 -0.12691 -0.17137 1.94444E-6 5.55042E-7 Z " pathEditMode="relative" rAng="0" ptsTypes="fffff">
                                      <p:cBhvr>
                                        <p:cTn id="6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3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3469E-6 C -0.24739 -0.30736 0.27917 -0.30736 0.02274 2.53469E-6 C 0.27917 -0.30736 0.27917 0.34597 0.02274 0.02891 C 0.27917 0.34597 -0.24739 0.34597 -1.66667E-6 0.02891 C -0.24739 0.34597 -0.24739 -0.30736 -1.66667E-6 2.53469E-6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7" grpId="2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0" grpId="2" animBg="1"/>
      <p:bldP spid="10" grpId="3" animBg="1"/>
      <p:bldP spid="11" grpId="0" animBg="1"/>
      <p:bldP spid="11" grpId="1" animBg="1"/>
      <p:bldP spid="11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290"/>
            <a:ext cx="7353328" cy="71438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Условия введения правил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14282" y="1214422"/>
            <a:ext cx="4572032" cy="5643578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 smtClean="0"/>
              <a:t>Правила должны быть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разумными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/>
              <a:t>по количеству </a:t>
            </a:r>
          </a:p>
          <a:p>
            <a:r>
              <a:rPr lang="ru-RU" b="1" dirty="0" smtClean="0"/>
              <a:t>Правила должны быть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выполнимыми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r>
              <a:rPr lang="ru-RU" b="1" dirty="0" smtClean="0"/>
              <a:t> они не должны противоречить естественным потребностям детей </a:t>
            </a:r>
          </a:p>
          <a:p>
            <a:pPr lvl="0"/>
            <a:r>
              <a:rPr lang="ru-RU" b="1" dirty="0" smtClean="0"/>
              <a:t>Правила должны быть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изложены четко и определенно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/>
            <a:r>
              <a:rPr lang="ru-RU" b="1" dirty="0" smtClean="0"/>
              <a:t>Правила нужно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объяснять</a:t>
            </a:r>
            <a:r>
              <a:rPr lang="ru-RU" b="1" dirty="0" smtClean="0"/>
              <a:t> в доверительной беседе</a:t>
            </a:r>
          </a:p>
          <a:p>
            <a:r>
              <a:rPr lang="ru-RU" b="1" dirty="0" smtClean="0"/>
              <a:t>Правила должны последовательно включаться в жизнь ребенка. Здесь важна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настойчивость</a:t>
            </a:r>
            <a:r>
              <a:rPr lang="ru-RU" b="1" dirty="0" smtClean="0"/>
              <a:t> родителей и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контроль</a:t>
            </a:r>
            <a:r>
              <a:rPr lang="ru-RU" b="1" dirty="0" smtClean="0"/>
              <a:t> за их исполнением</a:t>
            </a:r>
            <a:endParaRPr lang="ru-RU" b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857752" y="2071678"/>
          <a:ext cx="3857651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dirty="0" smtClean="0"/>
              <a:t>Схема формирования внутреннего контроля за своими действиями</a:t>
            </a:r>
            <a:endParaRPr lang="ru-RU" sz="3400" b="1" dirty="0"/>
          </a:p>
        </p:txBody>
      </p:sp>
      <p:sp>
        <p:nvSpPr>
          <p:cNvPr id="6" name="Улыбающееся лицо 5"/>
          <p:cNvSpPr/>
          <p:nvPr/>
        </p:nvSpPr>
        <p:spPr>
          <a:xfrm>
            <a:off x="7858148" y="1643050"/>
            <a:ext cx="914400" cy="914400"/>
          </a:xfrm>
          <a:prstGeom prst="smileyFac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214678" y="5500702"/>
            <a:ext cx="914400" cy="914400"/>
          </a:xfrm>
          <a:prstGeom prst="smileyFace">
            <a:avLst>
              <a:gd name="adj" fmla="val -465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7858148" y="3500438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3286116" y="3429000"/>
            <a:ext cx="914400" cy="914400"/>
          </a:xfrm>
          <a:prstGeom prst="smileyFace">
            <a:avLst>
              <a:gd name="adj" fmla="val -465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7858148" y="5500702"/>
            <a:ext cx="914400" cy="914400"/>
          </a:xfrm>
          <a:prstGeom prst="smileyFace">
            <a:avLst>
              <a:gd name="adj" fmla="val -465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&amp;Icy;&amp;scy;&amp;kcy;&amp;ucy;&amp;shcy;&amp;iecy;&amp;ncy;&amp;icy;&amp;iecy;.&amp;Lcy;&amp;ucy;&amp;chcy;&amp;shcy;&amp;iecy; &amp;mcy;&amp;acy;&amp;lcy;&amp;iecy;&amp;ncy;&amp;softcy;&amp;kcy;&amp;icy;&amp;jcy; &amp;dcy;&amp;ocy;&amp;lcy;&amp;lcy;&amp;acy;&amp;rcy;, &amp;chcy;&amp;iecy;&amp;mcy; &amp;bcy;&amp;ocy;&amp;lcy;&amp;softcy;&amp;shcy;&amp;ocy;&amp;iecy; &amp;scy;&amp;pcy;&amp;acy;&amp;scy;&amp;icy;&amp;bcy;&amp;ocy;. - &amp;Tcy;&amp;acy;&amp;tcy;&amp;softcy;&amp;yacy;&amp;ncy;&amp;acy;, 60 &amp;lcy;&amp;iecy;&amp;tcy; - &amp;Scy;&amp;iecy;&amp;tcy;&amp;softcy; &amp;zcy;&amp;ncy;&amp;acy;&amp;kcy;&amp;ocy;&amp;mcy;&amp;scy;&amp;tcy;&amp;vcy; &amp;Mcy;&amp;acy;&amp;mcy;&amp;bcy;&amp;acy;"/>
          <p:cNvPicPr>
            <a:picLocks noChangeAspect="1" noChangeArrowheads="1"/>
          </p:cNvPicPr>
          <p:nvPr/>
        </p:nvPicPr>
        <p:blipFill>
          <a:blip r:embed="rId2" cstate="print"/>
          <a:srcRect t="15152" b="18182"/>
          <a:stretch>
            <a:fillRect/>
          </a:stretch>
        </p:blipFill>
        <p:spPr bwMode="auto">
          <a:xfrm>
            <a:off x="6215074" y="1643050"/>
            <a:ext cx="1500197" cy="1000131"/>
          </a:xfrm>
          <a:prstGeom prst="rect">
            <a:avLst/>
          </a:prstGeom>
          <a:noFill/>
        </p:spPr>
      </p:pic>
      <p:pic>
        <p:nvPicPr>
          <p:cNvPr id="14" name="Picture 2" descr="&amp;Icy;&amp;scy;&amp;kcy;&amp;ucy;&amp;shcy;&amp;iecy;&amp;ncy;&amp;icy;&amp;iecy;.&amp;Lcy;&amp;ucy;&amp;chcy;&amp;shcy;&amp;iecy; &amp;mcy;&amp;acy;&amp;lcy;&amp;iecy;&amp;ncy;&amp;softcy;&amp;kcy;&amp;icy;&amp;jcy; &amp;dcy;&amp;ocy;&amp;lcy;&amp;lcy;&amp;acy;&amp;rcy;, &amp;chcy;&amp;iecy;&amp;mcy; &amp;bcy;&amp;ocy;&amp;lcy;&amp;softcy;&amp;shcy;&amp;ocy;&amp;iecy; &amp;scy;&amp;pcy;&amp;acy;&amp;scy;&amp;icy;&amp;bcy;&amp;ocy;. - &amp;Tcy;&amp;acy;&amp;tcy;&amp;softcy;&amp;yacy;&amp;ncy;&amp;acy;, 60 &amp;lcy;&amp;iecy;&amp;tcy; - &amp;Scy;&amp;iecy;&amp;tcy;&amp;softcy; &amp;zcy;&amp;ncy;&amp;acy;&amp;kcy;&amp;ocy;&amp;mcy;&amp;scy;&amp;tcy;&amp;vcy; &amp;Mcy;&amp;acy;&amp;mcy;&amp;bcy;&amp;acy;"/>
          <p:cNvPicPr>
            <a:picLocks noChangeAspect="1" noChangeArrowheads="1"/>
          </p:cNvPicPr>
          <p:nvPr/>
        </p:nvPicPr>
        <p:blipFill>
          <a:blip r:embed="rId2" cstate="print"/>
          <a:srcRect t="15152" b="18182"/>
          <a:stretch>
            <a:fillRect/>
          </a:stretch>
        </p:blipFill>
        <p:spPr bwMode="auto">
          <a:xfrm>
            <a:off x="6286512" y="3429000"/>
            <a:ext cx="1500198" cy="1000132"/>
          </a:xfrm>
          <a:prstGeom prst="rect">
            <a:avLst/>
          </a:prstGeom>
          <a:noFill/>
        </p:spPr>
      </p:pic>
      <p:pic>
        <p:nvPicPr>
          <p:cNvPr id="15" name="Picture 2" descr="&amp;Icy;&amp;scy;&amp;kcy;&amp;ucy;&amp;shcy;&amp;iecy;&amp;ncy;&amp;icy;&amp;iecy;.&amp;Lcy;&amp;ucy;&amp;chcy;&amp;shcy;&amp;iecy; &amp;mcy;&amp;acy;&amp;lcy;&amp;iecy;&amp;ncy;&amp;softcy;&amp;kcy;&amp;icy;&amp;jcy; &amp;dcy;&amp;ocy;&amp;lcy;&amp;lcy;&amp;acy;&amp;rcy;, &amp;chcy;&amp;iecy;&amp;mcy; &amp;bcy;&amp;ocy;&amp;lcy;&amp;softcy;&amp;shcy;&amp;ocy;&amp;iecy; &amp;scy;&amp;pcy;&amp;acy;&amp;scy;&amp;icy;&amp;bcy;&amp;ocy;. - &amp;Tcy;&amp;acy;&amp;tcy;&amp;softcy;&amp;yacy;&amp;ncy;&amp;acy;, 60 &amp;lcy;&amp;iecy;&amp;tcy; - &amp;Scy;&amp;iecy;&amp;tcy;&amp;softcy; &amp;zcy;&amp;ncy;&amp;acy;&amp;kcy;&amp;ocy;&amp;mcy;&amp;scy;&amp;tcy;&amp;vcy; &amp;Mcy;&amp;acy;&amp;mcy;&amp;bcy;&amp;acy;"/>
          <p:cNvPicPr>
            <a:picLocks noChangeAspect="1" noChangeArrowheads="1"/>
          </p:cNvPicPr>
          <p:nvPr/>
        </p:nvPicPr>
        <p:blipFill>
          <a:blip r:embed="rId2" cstate="print"/>
          <a:srcRect t="15152" b="18182"/>
          <a:stretch>
            <a:fillRect/>
          </a:stretch>
        </p:blipFill>
        <p:spPr bwMode="auto">
          <a:xfrm>
            <a:off x="857224" y="3500438"/>
            <a:ext cx="1500198" cy="1000132"/>
          </a:xfrm>
          <a:prstGeom prst="rect">
            <a:avLst/>
          </a:prstGeom>
          <a:noFill/>
        </p:spPr>
      </p:pic>
      <p:pic>
        <p:nvPicPr>
          <p:cNvPr id="16" name="Picture 2" descr="&amp;Icy;&amp;scy;&amp;kcy;&amp;ucy;&amp;shcy;&amp;iecy;&amp;ncy;&amp;icy;&amp;iecy;.&amp;Lcy;&amp;ucy;&amp;chcy;&amp;shcy;&amp;iecy; &amp;mcy;&amp;acy;&amp;lcy;&amp;iecy;&amp;ncy;&amp;softcy;&amp;kcy;&amp;icy;&amp;jcy; &amp;dcy;&amp;ocy;&amp;lcy;&amp;lcy;&amp;acy;&amp;rcy;, &amp;chcy;&amp;iecy;&amp;mcy; &amp;bcy;&amp;ocy;&amp;lcy;&amp;softcy;&amp;shcy;&amp;ocy;&amp;iecy; &amp;scy;&amp;pcy;&amp;acy;&amp;scy;&amp;icy;&amp;bcy;&amp;ocy;. - &amp;Tcy;&amp;acy;&amp;tcy;&amp;softcy;&amp;yacy;&amp;ncy;&amp;acy;, 60 &amp;lcy;&amp;iecy;&amp;tcy; - &amp;Scy;&amp;iecy;&amp;tcy;&amp;softcy; &amp;zcy;&amp;ncy;&amp;acy;&amp;kcy;&amp;ocy;&amp;mcy;&amp;scy;&amp;tcy;&amp;vcy; &amp;Mcy;&amp;acy;&amp;mcy;&amp;bcy;&amp;acy;"/>
          <p:cNvPicPr>
            <a:picLocks noChangeAspect="1" noChangeArrowheads="1"/>
          </p:cNvPicPr>
          <p:nvPr/>
        </p:nvPicPr>
        <p:blipFill>
          <a:blip r:embed="rId3" cstate="print"/>
          <a:srcRect t="15152" b="18182"/>
          <a:stretch>
            <a:fillRect/>
          </a:stretch>
        </p:blipFill>
        <p:spPr bwMode="auto">
          <a:xfrm>
            <a:off x="928662" y="5500702"/>
            <a:ext cx="1428760" cy="952507"/>
          </a:xfrm>
          <a:prstGeom prst="rect">
            <a:avLst/>
          </a:prstGeom>
          <a:noFill/>
        </p:spPr>
      </p:pic>
      <p:pic>
        <p:nvPicPr>
          <p:cNvPr id="17" name="Picture 2" descr="&amp;Icy;&amp;scy;&amp;kcy;&amp;ucy;&amp;shcy;&amp;iecy;&amp;ncy;&amp;icy;&amp;iecy;.&amp;Lcy;&amp;ucy;&amp;chcy;&amp;shcy;&amp;iecy; &amp;mcy;&amp;acy;&amp;lcy;&amp;iecy;&amp;ncy;&amp;softcy;&amp;kcy;&amp;icy;&amp;jcy; &amp;dcy;&amp;ocy;&amp;lcy;&amp;lcy;&amp;acy;&amp;rcy;, &amp;chcy;&amp;iecy;&amp;mcy; &amp;bcy;&amp;ocy;&amp;lcy;&amp;softcy;&amp;shcy;&amp;ocy;&amp;iecy; &amp;scy;&amp;pcy;&amp;acy;&amp;scy;&amp;icy;&amp;bcy;&amp;ocy;. - &amp;Tcy;&amp;acy;&amp;tcy;&amp;softcy;&amp;yacy;&amp;ncy;&amp;acy;, 60 &amp;lcy;&amp;iecy;&amp;tcy; - &amp;Scy;&amp;iecy;&amp;tcy;&amp;softcy; &amp;zcy;&amp;ncy;&amp;acy;&amp;kcy;&amp;ocy;&amp;mcy;&amp;scy;&amp;tcy;&amp;vcy; &amp;Mcy;&amp;acy;&amp;mcy;&amp;bcy;&amp;acy;"/>
          <p:cNvPicPr>
            <a:picLocks noChangeAspect="1" noChangeArrowheads="1"/>
          </p:cNvPicPr>
          <p:nvPr/>
        </p:nvPicPr>
        <p:blipFill>
          <a:blip r:embed="rId3" cstate="print"/>
          <a:srcRect t="15152" b="18182"/>
          <a:stretch>
            <a:fillRect/>
          </a:stretch>
        </p:blipFill>
        <p:spPr bwMode="auto">
          <a:xfrm>
            <a:off x="6286512" y="5500702"/>
            <a:ext cx="1428759" cy="952506"/>
          </a:xfrm>
          <a:prstGeom prst="rect">
            <a:avLst/>
          </a:prstGeom>
          <a:noFill/>
        </p:spPr>
      </p:pic>
      <p:pic>
        <p:nvPicPr>
          <p:cNvPr id="18" name="Picture 2" descr="&amp;Icy;&amp;scy;&amp;kcy;&amp;ucy;&amp;shcy;&amp;iecy;&amp;ncy;&amp;icy;&amp;iecy;.&amp;Lcy;&amp;ucy;&amp;chcy;&amp;shcy;&amp;iecy; &amp;mcy;&amp;acy;&amp;lcy;&amp;iecy;&amp;ncy;&amp;softcy;&amp;kcy;&amp;icy;&amp;jcy; &amp;dcy;&amp;ocy;&amp;lcy;&amp;lcy;&amp;acy;&amp;rcy;, &amp;chcy;&amp;iecy;&amp;mcy; &amp;bcy;&amp;ocy;&amp;lcy;&amp;softcy;&amp;shcy;&amp;ocy;&amp;iecy; &amp;scy;&amp;pcy;&amp;acy;&amp;scy;&amp;icy;&amp;bcy;&amp;ocy;. - &amp;Tcy;&amp;acy;&amp;tcy;&amp;softcy;&amp;yacy;&amp;ncy;&amp;acy;, 60 &amp;lcy;&amp;iecy;&amp;tcy; - &amp;Scy;&amp;iecy;&amp;tcy;&amp;softcy; &amp;zcy;&amp;ncy;&amp;acy;&amp;kcy;&amp;ocy;&amp;mcy;&amp;scy;&amp;tcy;&amp;vcy; &amp;Mcy;&amp;acy;&amp;mcy;&amp;bcy;&amp;acy;"/>
          <p:cNvPicPr>
            <a:picLocks noChangeAspect="1" noChangeArrowheads="1"/>
          </p:cNvPicPr>
          <p:nvPr/>
        </p:nvPicPr>
        <p:blipFill>
          <a:blip r:embed="rId4"/>
          <a:srcRect t="15152" b="18182"/>
          <a:stretch>
            <a:fillRect/>
          </a:stretch>
        </p:blipFill>
        <p:spPr bwMode="auto">
          <a:xfrm>
            <a:off x="214282" y="1714488"/>
            <a:ext cx="2000264" cy="128588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2052" name="Picture 4" descr="Assistant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9124" y="3357562"/>
            <a:ext cx="1674410" cy="1233482"/>
          </a:xfrm>
          <a:prstGeom prst="rect">
            <a:avLst/>
          </a:prstGeom>
          <a:noFill/>
        </p:spPr>
      </p:pic>
      <p:pic>
        <p:nvPicPr>
          <p:cNvPr id="23" name="Picture 4" descr="Assistant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9124" y="5286388"/>
            <a:ext cx="1674410" cy="1233482"/>
          </a:xfrm>
          <a:prstGeom prst="rect">
            <a:avLst/>
          </a:prstGeom>
          <a:noFill/>
        </p:spPr>
      </p:pic>
      <p:sp>
        <p:nvSpPr>
          <p:cNvPr id="24" name="Умножение 23"/>
          <p:cNvSpPr/>
          <p:nvPr/>
        </p:nvSpPr>
        <p:spPr>
          <a:xfrm>
            <a:off x="357158" y="1500174"/>
            <a:ext cx="1714512" cy="1643074"/>
          </a:xfrm>
          <a:prstGeom prst="mathMultiply">
            <a:avLst>
              <a:gd name="adj1" fmla="val 53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множение 24"/>
          <p:cNvSpPr/>
          <p:nvPr/>
        </p:nvSpPr>
        <p:spPr>
          <a:xfrm>
            <a:off x="2071670" y="3286124"/>
            <a:ext cx="1357322" cy="1357322"/>
          </a:xfrm>
          <a:prstGeom prst="mathMultiply">
            <a:avLst>
              <a:gd name="adj1" fmla="val 53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множение 26"/>
          <p:cNvSpPr/>
          <p:nvPr/>
        </p:nvSpPr>
        <p:spPr>
          <a:xfrm>
            <a:off x="2071670" y="5286388"/>
            <a:ext cx="1357322" cy="1357322"/>
          </a:xfrm>
          <a:prstGeom prst="mathMultiply">
            <a:avLst>
              <a:gd name="adj1" fmla="val 53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множение 27"/>
          <p:cNvSpPr/>
          <p:nvPr/>
        </p:nvSpPr>
        <p:spPr>
          <a:xfrm>
            <a:off x="6357950" y="5286388"/>
            <a:ext cx="1357322" cy="1357322"/>
          </a:xfrm>
          <a:prstGeom prst="mathMultiply">
            <a:avLst>
              <a:gd name="adj1" fmla="val 53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85720" y="3571876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1714488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1.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5720" y="5572140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14546" y="1714488"/>
            <a:ext cx="2500330" cy="132343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92075" algn="ctr">
              <a:lnSpc>
                <a:spcPct val="80000"/>
              </a:lnSpc>
            </a:pPr>
            <a:r>
              <a:rPr lang="ru-RU" sz="2400" b="1" u="sng" dirty="0" smtClean="0">
                <a:solidFill>
                  <a:srgbClr val="FF0000"/>
                </a:solidFill>
              </a:rPr>
              <a:t>Правило: </a:t>
            </a:r>
          </a:p>
          <a:p>
            <a:pPr marL="92075" algn="ctr">
              <a:lnSpc>
                <a:spcPct val="8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«Нельзя есть конфеты перед обедом»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25" grpId="0" animBg="1"/>
      <p:bldP spid="27" grpId="0" animBg="1"/>
      <p:bldP spid="27" grpId="1" animBg="1"/>
      <p:bldP spid="28" grpId="0" animBg="1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857256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>Метод естественных последствий</a:t>
            </a:r>
            <a:endParaRPr lang="ru-RU" sz="34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214282" y="1357298"/>
          <a:ext cx="8429684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одержимое 5"/>
          <p:cNvGraphicFramePr>
            <a:graphicFrameLocks/>
          </p:cNvGraphicFramePr>
          <p:nvPr/>
        </p:nvGraphicFramePr>
        <p:xfrm>
          <a:off x="214282" y="2285992"/>
          <a:ext cx="8429684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Содержимое 5"/>
          <p:cNvGraphicFramePr>
            <a:graphicFrameLocks/>
          </p:cNvGraphicFramePr>
          <p:nvPr/>
        </p:nvGraphicFramePr>
        <p:xfrm>
          <a:off x="214282" y="3214686"/>
          <a:ext cx="8429684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9" name="Содержимое 5"/>
          <p:cNvGraphicFramePr>
            <a:graphicFrameLocks/>
          </p:cNvGraphicFramePr>
          <p:nvPr/>
        </p:nvGraphicFramePr>
        <p:xfrm>
          <a:off x="214282" y="4143380"/>
          <a:ext cx="8429684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7" name="Содержимое 5"/>
          <p:cNvGraphicFramePr>
            <a:graphicFrameLocks/>
          </p:cNvGraphicFramePr>
          <p:nvPr/>
        </p:nvGraphicFramePr>
        <p:xfrm>
          <a:off x="214282" y="5500702"/>
          <a:ext cx="8429684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>
                                            <p:graphicEl>
                                              <a:dgm id="{6B3034A0-5775-4CB5-B0B3-360EEB9085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>
                                            <p:graphicEl>
                                              <a:dgm id="{EF2D8C39-7DCD-46AB-8476-7A8237615D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>
                                            <p:graphicEl>
                                              <a:dgm id="{C6B9BDD3-3B03-4690-9051-ECA795E95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  <p:bldGraphic spid="7" grpId="0" uiExpand="1">
        <p:bldSub>
          <a:bldDgm bld="one"/>
        </p:bldSub>
      </p:bldGraphic>
      <p:bldGraphic spid="8" grpId="0" uiExpand="1">
        <p:bldSub>
          <a:bldDgm bld="one"/>
        </p:bldSub>
      </p:bldGraphic>
      <p:bldGraphic spid="9" grpId="0" uiExpand="1">
        <p:bldSub>
          <a:bldDgm bld="one"/>
        </p:bldSub>
      </p:bldGraphic>
      <p:bldGraphic spid="17" grpId="0" uiExpand="1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1123</TotalTime>
  <Words>402</Words>
  <Application>Microsoft Office PowerPoint</Application>
  <PresentationFormat>Экран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Практическое занятие  для родителей «Почему ребенок не слушается? или  Как помочь ребенку освоить правила поведения»</vt:lpstr>
      <vt:lpstr>Упражнение – разминка</vt:lpstr>
      <vt:lpstr>Презентация PowerPoint</vt:lpstr>
      <vt:lpstr>Презентация PowerPoint</vt:lpstr>
      <vt:lpstr>Механизм формирования у детей навыков поведения на основе причинно-следственных связей – введение в жизнь ребенка правил  (требований, запретов, ограничений)</vt:lpstr>
      <vt:lpstr>Презентация PowerPoint</vt:lpstr>
      <vt:lpstr>Условия введения правил</vt:lpstr>
      <vt:lpstr>Схема формирования внутреннего контроля за своими действиями</vt:lpstr>
      <vt:lpstr>Метод естественных последствий</vt:lpstr>
      <vt:lpstr>Метод логических последствий</vt:lpstr>
      <vt:lpstr>Как научиться договариваться  с детьми</vt:lpstr>
      <vt:lpstr>Индивидуальная работа</vt:lpstr>
      <vt:lpstr>Презентация PowerPoint</vt:lpstr>
      <vt:lpstr>Презентация PowerPoint</vt:lpstr>
      <vt:lpstr>Последовательность введения правил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Светлана</cp:lastModifiedBy>
  <cp:revision>115</cp:revision>
  <dcterms:created xsi:type="dcterms:W3CDTF">2014-09-27T21:24:24Z</dcterms:created>
  <dcterms:modified xsi:type="dcterms:W3CDTF">2018-02-15T18:05:35Z</dcterms:modified>
</cp:coreProperties>
</file>