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2" r:id="rId2"/>
    <p:sldId id="290" r:id="rId3"/>
    <p:sldId id="286" r:id="rId4"/>
    <p:sldId id="291" r:id="rId5"/>
    <p:sldId id="293" r:id="rId6"/>
    <p:sldId id="294" r:id="rId7"/>
    <p:sldId id="258" r:id="rId8"/>
    <p:sldId id="295" r:id="rId9"/>
    <p:sldId id="257" r:id="rId10"/>
    <p:sldId id="288" r:id="rId11"/>
    <p:sldId id="259" r:id="rId12"/>
    <p:sldId id="274" r:id="rId13"/>
    <p:sldId id="283" r:id="rId14"/>
    <p:sldId id="289" r:id="rId15"/>
    <p:sldId id="285" r:id="rId16"/>
    <p:sldId id="279" r:id="rId17"/>
    <p:sldId id="266" r:id="rId18"/>
    <p:sldId id="267" r:id="rId19"/>
    <p:sldId id="271" r:id="rId20"/>
    <p:sldId id="296" r:id="rId21"/>
    <p:sldId id="272" r:id="rId22"/>
    <p:sldId id="27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76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971AF-7A4A-4819-8207-01894DA7477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D4E6D-FF28-4058-B496-39A7458F7D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971AF-7A4A-4819-8207-01894DA7477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D4E6D-FF28-4058-B496-39A7458F7D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971AF-7A4A-4819-8207-01894DA7477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D4E6D-FF28-4058-B496-39A7458F7D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971AF-7A4A-4819-8207-01894DA7477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D4E6D-FF28-4058-B496-39A7458F7D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971AF-7A4A-4819-8207-01894DA7477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D4E6D-FF28-4058-B496-39A7458F7D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971AF-7A4A-4819-8207-01894DA7477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D4E6D-FF28-4058-B496-39A7458F7D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971AF-7A4A-4819-8207-01894DA7477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D4E6D-FF28-4058-B496-39A7458F7D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971AF-7A4A-4819-8207-01894DA7477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D4E6D-FF28-4058-B496-39A7458F7D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971AF-7A4A-4819-8207-01894DA7477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D4E6D-FF28-4058-B496-39A7458F7D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971AF-7A4A-4819-8207-01894DA7477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D4E6D-FF28-4058-B496-39A7458F7D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971AF-7A4A-4819-8207-01894DA7477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D4E6D-FF28-4058-B496-39A7458F7D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4971AF-7A4A-4819-8207-01894DA7477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DD4E6D-FF28-4058-B496-39A7458F7D8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go.mail.ru/search_images?q=%D1%81%D0%B0%D1%80%D0%B0%D1%82%D0%BE%D0%B2%D1%81%D0%BA%D0%B8%D0%B9%20%D0%B0%D0%B2%D0%B8%D0%B0%D1%86%D0%B8%D0%BE%D0%BD%D0%BD%D1%8B%D0%B9%20%D1%82%D0%B5%D1%85%D0%BD%D0%B8%D0%BA%D1%83%D0%BC&amp;frm=web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E%D1%80%D0%B4%D0%B5%D0%BD%D0%B0_%D0%A0%D0%BE%D1%81%D1%81%D0%B8%D0%B9%D1%81%D0%BA%D0%BE%D0%B9_%D0%B8%D0%BC%D0%BF%D0%B5%D1%80%D0%B8%D0%B8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ru.wikipedia.org/wiki/%D0%93%D0%B5%D0%BE%D1%80%D0%B3%D0%B8%D0%B9_%D0%9F%D0%BE%D0%B1%D0%B5%D0%B4%D0%BE%D0%BD%D0%BE%D1%81%D0%B5%D1%86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gimn.chernyahovsk.ru/upload/resize_cache/main/1da/800_800_1/1daee3a9b2086425cf531a28ea23053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714612" y="2571744"/>
            <a:ext cx="35719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 декабря</a:t>
            </a:r>
            <a:endParaRPr lang="ru-RU" sz="5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saratovmer.ru/files/data/images/O_SARATOVE/dostoprime4atelnosti/2015/77b7e773cc1182531f08e69ef78c15f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14480" y="285728"/>
            <a:ext cx="5802999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600" b="1" i="1" dirty="0" smtClean="0">
                <a:hlinkClick r:id="rId3"/>
              </a:rPr>
              <a:t>Саратовский авиационный техникум</a:t>
            </a:r>
            <a:endParaRPr lang="ru-RU" sz="2600" i="1" dirty="0">
              <a:hlinkClick r:id="rId3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avatars.mds.yandex.net/get-pdb/921063/c1999213-caae-49cb-abcc-e129a8d9fa11/s1200?webp=false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 descr="Н.З.Ульяненко, 1943 год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000108"/>
            <a:ext cx="3138481" cy="441004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285852" y="5500702"/>
            <a:ext cx="30003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002060"/>
                </a:solidFill>
              </a:rPr>
              <a:t>Нина Захаровна </a:t>
            </a:r>
            <a:r>
              <a:rPr lang="ru-RU" b="1" i="1" dirty="0" err="1">
                <a:solidFill>
                  <a:srgbClr val="002060"/>
                </a:solidFill>
              </a:rPr>
              <a:t>Ульяненко</a:t>
            </a:r>
            <a:r>
              <a:rPr lang="ru-RU" b="1" i="1" dirty="0">
                <a:solidFill>
                  <a:srgbClr val="002060"/>
                </a:solidFill>
              </a:rPr>
              <a:t> на фронте, 1943 </a:t>
            </a:r>
            <a:r>
              <a:rPr lang="ru-RU" b="1" i="1" dirty="0" smtClean="0">
                <a:solidFill>
                  <a:srgbClr val="002060"/>
                </a:solidFill>
              </a:rPr>
              <a:t>год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15366" name="Picture 6" descr="Н.З.Ульяненко, 1945 год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1000108"/>
            <a:ext cx="3271830" cy="4297865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857752" y="5286388"/>
            <a:ext cx="33575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002060"/>
                </a:solidFill>
              </a:rPr>
              <a:t>Гвардии лейтенант Нина Захаровна </a:t>
            </a:r>
            <a:r>
              <a:rPr lang="ru-RU" b="1" i="1" dirty="0" err="1">
                <a:solidFill>
                  <a:srgbClr val="002060"/>
                </a:solidFill>
              </a:rPr>
              <a:t>Ульяненко</a:t>
            </a:r>
            <a:r>
              <a:rPr lang="ru-RU" b="1" i="1" dirty="0">
                <a:solidFill>
                  <a:srgbClr val="002060"/>
                </a:solidFill>
              </a:rPr>
              <a:t>, 1945 </a:t>
            </a:r>
            <a:r>
              <a:rPr lang="ru-RU" b="1" i="1" dirty="0" smtClean="0">
                <a:solidFill>
                  <a:srgbClr val="002060"/>
                </a:solidFill>
              </a:rPr>
              <a:t>год</a:t>
            </a:r>
            <a:endParaRPr lang="ru-RU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s://ds05.infourok.ru/uploads/ex/08cb/0008cee2-c84a4076/640/img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http://gasur.narod.ru/comarch/municip/2005/images/scan00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1357298"/>
            <a:ext cx="6810375" cy="45339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57158" y="214290"/>
            <a:ext cx="835824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Фото боевого самолёта ПО-2, на котором летала </a:t>
            </a:r>
            <a:r>
              <a:rPr lang="ru-RU" sz="30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Ульяненко</a:t>
            </a:r>
            <a:r>
              <a:rPr lang="ru-RU" sz="3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1944 </a:t>
            </a:r>
            <a:r>
              <a:rPr lang="ru-RU" sz="3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avatars.mds.yandex.net/get-pdb/921063/c1999213-caae-49cb-abcc-e129a8d9fa11/s1200?webp=false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gasur.narod.ru/comarch/municip/2005/images/scan002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1857364"/>
            <a:ext cx="6462391" cy="385765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785918" y="428604"/>
            <a:ext cx="678661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i="1" dirty="0" smtClean="0">
                <a:solidFill>
                  <a:srgbClr val="760000"/>
                </a:solidFill>
              </a:rPr>
              <a:t>Удостоверение</a:t>
            </a:r>
          </a:p>
          <a:p>
            <a:pPr algn="ctr"/>
            <a:r>
              <a:rPr lang="ru-RU" sz="2200" b="1" i="1" dirty="0" smtClean="0">
                <a:solidFill>
                  <a:srgbClr val="760000"/>
                </a:solidFill>
              </a:rPr>
              <a:t>о присвоении Нине </a:t>
            </a:r>
            <a:r>
              <a:rPr lang="ru-RU" sz="2200" b="1" i="1" dirty="0">
                <a:solidFill>
                  <a:srgbClr val="760000"/>
                </a:solidFill>
              </a:rPr>
              <a:t>Захаровне </a:t>
            </a:r>
            <a:r>
              <a:rPr lang="ru-RU" sz="2200" b="1" i="1" dirty="0" err="1">
                <a:solidFill>
                  <a:srgbClr val="760000"/>
                </a:solidFill>
              </a:rPr>
              <a:t>Ульяненко</a:t>
            </a:r>
            <a:r>
              <a:rPr lang="ru-RU" sz="2200" b="1" i="1" dirty="0" smtClean="0">
                <a:solidFill>
                  <a:srgbClr val="760000"/>
                </a:solidFill>
              </a:rPr>
              <a:t/>
            </a:r>
            <a:br>
              <a:rPr lang="ru-RU" sz="2200" b="1" i="1" dirty="0" smtClean="0">
                <a:solidFill>
                  <a:srgbClr val="760000"/>
                </a:solidFill>
              </a:rPr>
            </a:br>
            <a:r>
              <a:rPr lang="ru-RU" sz="2200" b="1" i="1" dirty="0">
                <a:solidFill>
                  <a:srgbClr val="760000"/>
                </a:solidFill>
              </a:rPr>
              <a:t>звания Героя Советского Союза,</a:t>
            </a:r>
            <a:r>
              <a:rPr lang="ru-RU" sz="2200" b="1" i="1" dirty="0" smtClean="0">
                <a:solidFill>
                  <a:srgbClr val="760000"/>
                </a:solidFill>
              </a:rPr>
              <a:t/>
            </a:r>
            <a:br>
              <a:rPr lang="ru-RU" sz="2200" b="1" i="1" dirty="0" smtClean="0">
                <a:solidFill>
                  <a:srgbClr val="760000"/>
                </a:solidFill>
              </a:rPr>
            </a:br>
            <a:r>
              <a:rPr lang="ru-RU" sz="2200" b="1" i="1" dirty="0">
                <a:solidFill>
                  <a:srgbClr val="760000"/>
                </a:solidFill>
              </a:rPr>
              <a:t>18.08.1945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avatars.mds.yandex.net/get-pdb/921063/c1999213-caae-49cb-abcc-e129a8d9fa11/s1200?webp=false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Order of Lenin badge with ribbon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1357298"/>
            <a:ext cx="1643074" cy="2988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ero of the USSR Gold Star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5983" y="1428736"/>
            <a:ext cx="1483016" cy="2928958"/>
          </a:xfrm>
          <a:prstGeom prst="rect">
            <a:avLst/>
          </a:prstGeom>
          <a:noFill/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428728" y="4786322"/>
            <a:ext cx="300039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Медаль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«Герой Советского Союза»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5143504" y="4929198"/>
            <a:ext cx="207167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Орден Ленина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ds05.infourok.ru/uploads/ex/012d/000c49b4-634f110f/hello_html_2ed531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http://gasur.narod.ru/comarch/municip/2005/images/scan00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221982"/>
            <a:ext cx="7500958" cy="542726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57158" y="214290"/>
            <a:ext cx="778674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solidFill>
                  <a:srgbClr val="C00000"/>
                </a:solidFill>
              </a:rPr>
              <a:t>Фрагмент карты фашистской Германии, которой руководствовалась лётчица, вылетая на боевые задания. На карте имеются пометки химическим карандашом.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ds04.infourok.ru/uploads/ex/092f/00070e0e-0822e484/640/img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http://gasur.narod.ru/comarch/municip/2005/images/scan00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5884" y="571480"/>
            <a:ext cx="3926644" cy="535785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071538" y="571480"/>
            <a:ext cx="335758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b="1" i="1" dirty="0">
                <a:solidFill>
                  <a:schemeClr val="accent6">
                    <a:lumMod val="50000"/>
                  </a:schemeClr>
                </a:solidFill>
              </a:rPr>
              <a:t>Записки, сделанные на фронте,</a:t>
            </a:r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200" b="1" i="1" dirty="0">
                <a:solidFill>
                  <a:schemeClr val="accent6">
                    <a:lumMod val="50000"/>
                  </a:schemeClr>
                </a:solidFill>
              </a:rPr>
              <a:t>неотправленные письма </a:t>
            </a:r>
            <a:r>
              <a:rPr lang="ru-RU" sz="3200" b="1" i="1" dirty="0" err="1">
                <a:solidFill>
                  <a:schemeClr val="accent6">
                    <a:lumMod val="50000"/>
                  </a:schemeClr>
                </a:solidFill>
              </a:rPr>
              <a:t>Н.З.Ульяненко</a:t>
            </a:r>
            <a:endParaRPr lang="ru-RU" sz="32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92f/00070e0e-0822e484/640/img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http://gasur.narod.ru/comarch/municip/2005/images/scan0013x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142984"/>
            <a:ext cx="3786214" cy="465704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571604" y="285728"/>
            <a:ext cx="65008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C00000"/>
                </a:solidFill>
              </a:rPr>
              <a:t>Книга </a:t>
            </a:r>
            <a:r>
              <a:rPr lang="ru-RU" sz="2400" b="1" i="1" dirty="0" err="1">
                <a:solidFill>
                  <a:srgbClr val="C00000"/>
                </a:solidFill>
              </a:rPr>
              <a:t>Н.З.Ульяненко</a:t>
            </a:r>
            <a:r>
              <a:rPr lang="ru-RU" sz="2400" b="1" i="1" dirty="0">
                <a:solidFill>
                  <a:srgbClr val="C00000"/>
                </a:solidFill>
              </a:rPr>
              <a:t> "Незабываемое"</a:t>
            </a:r>
            <a:r>
              <a:rPr lang="ru-RU" sz="2400" b="1" i="1" dirty="0" smtClean="0">
                <a:solidFill>
                  <a:srgbClr val="C00000"/>
                </a:solidFill>
              </a:rPr>
              <a:t/>
            </a:r>
            <a:br>
              <a:rPr lang="ru-RU" sz="2400" b="1" i="1" dirty="0" smtClean="0">
                <a:solidFill>
                  <a:srgbClr val="C00000"/>
                </a:solidFill>
              </a:rPr>
            </a:br>
            <a:r>
              <a:rPr lang="ru-RU" sz="2400" b="1" i="1" dirty="0">
                <a:solidFill>
                  <a:srgbClr val="C00000"/>
                </a:solidFill>
              </a:rPr>
              <a:t>о фронтовом прошлом</a:t>
            </a:r>
          </a:p>
        </p:txBody>
      </p:sp>
      <p:pic>
        <p:nvPicPr>
          <p:cNvPr id="13314" name="Picture 2" descr="Незабываемое - Ульяненко, Нина Захаровн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1142984"/>
            <a:ext cx="2771775" cy="428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gasur.narod.ru/comarch/municip/2005/images/scan00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285992"/>
            <a:ext cx="8194356" cy="278608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20" y="642918"/>
            <a:ext cx="85010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C00000"/>
                </a:solidFill>
              </a:rPr>
              <a:t>Пропуск депутата Верховного Совета РСФСР </a:t>
            </a:r>
            <a:r>
              <a:rPr lang="ru-RU" sz="2400" b="1" i="1" dirty="0" err="1">
                <a:solidFill>
                  <a:srgbClr val="C00000"/>
                </a:solidFill>
              </a:rPr>
              <a:t>Н.З.Ульяненко</a:t>
            </a:r>
            <a:r>
              <a:rPr lang="ru-RU" sz="2400" b="1" i="1" dirty="0">
                <a:solidFill>
                  <a:srgbClr val="C00000"/>
                </a:solidFill>
              </a:rPr>
              <a:t>,</a:t>
            </a:r>
            <a:r>
              <a:rPr lang="ru-RU" sz="2400" b="1" i="1" dirty="0" smtClean="0">
                <a:solidFill>
                  <a:srgbClr val="C00000"/>
                </a:solidFill>
              </a:rPr>
              <a:t/>
            </a:r>
            <a:br>
              <a:rPr lang="ru-RU" sz="2400" b="1" i="1" dirty="0" smtClean="0">
                <a:solidFill>
                  <a:srgbClr val="C00000"/>
                </a:solidFill>
              </a:rPr>
            </a:br>
            <a:r>
              <a:rPr lang="ru-RU" sz="2400" b="1" i="1" dirty="0">
                <a:solidFill>
                  <a:srgbClr val="C00000"/>
                </a:solidFill>
              </a:rPr>
              <a:t>1947 год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https://cf.ppt-online.org/files1/slide/0/0woIPfbZeGrdFTvXUmOLn4Yxcij8plhBSqz9t7kQ3/slide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5922" cy="6858000"/>
          </a:xfrm>
          <a:prstGeom prst="rect">
            <a:avLst/>
          </a:prstGeom>
          <a:noFill/>
        </p:spPr>
      </p:pic>
      <p:pic>
        <p:nvPicPr>
          <p:cNvPr id="3" name="Picture 2" descr="Н.З.Ульяненко, 1950-е год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1214422"/>
            <a:ext cx="3298818" cy="454137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714448" y="142852"/>
            <a:ext cx="74295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FFFF00"/>
                </a:solidFill>
              </a:rPr>
              <a:t>Герой Советского Союза Нина Захаровна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Ульяненко</a:t>
            </a:r>
            <a:r>
              <a:rPr lang="ru-RU" sz="2400" b="1" i="1" dirty="0" smtClean="0">
                <a:solidFill>
                  <a:srgbClr val="FFFF00"/>
                </a:solidFill>
              </a:rPr>
              <a:t>, </a:t>
            </a:r>
            <a:r>
              <a:rPr lang="ru-RU" sz="2400" b="1" i="1" dirty="0">
                <a:solidFill>
                  <a:srgbClr val="FFFF00"/>
                </a:solidFill>
              </a:rPr>
              <a:t>1950-е годы.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islam.ru/sites/default/files/img/2017/news/5c65651880eb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143116"/>
            <a:ext cx="7622830" cy="428628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20" y="142852"/>
            <a:ext cx="87154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7030A0"/>
                </a:solidFill>
              </a:rPr>
              <a:t>28 февраля 2007г. Президент РФ В.В. Путин подписал Федеральный закон «О внесении изменений в статью 1 Федерального закона „О днях воинской славы и памятных датах России“, который установил в стране новую памятную дату — День Героев Отечества</a:t>
            </a:r>
            <a:endParaRPr lang="ru-RU" sz="24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85728"/>
            <a:ext cx="84296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solidFill>
                  <a:srgbClr val="C00000"/>
                </a:solidFill>
              </a:rPr>
              <a:t>Диплом о присвоении Нине Захаровне </a:t>
            </a:r>
            <a:r>
              <a:rPr lang="ru-RU" sz="2000" b="1" i="1" dirty="0" err="1">
                <a:solidFill>
                  <a:srgbClr val="C00000"/>
                </a:solidFill>
              </a:rPr>
              <a:t>Ульяненко</a:t>
            </a:r>
            <a:r>
              <a:rPr lang="ru-RU" sz="2000" b="1" i="1" dirty="0">
                <a:solidFill>
                  <a:srgbClr val="C00000"/>
                </a:solidFill>
              </a:rPr>
              <a:t> звания</a:t>
            </a:r>
            <a:r>
              <a:rPr lang="ru-RU" sz="2000" b="1" i="1" dirty="0" smtClean="0">
                <a:solidFill>
                  <a:srgbClr val="C00000"/>
                </a:solidFill>
              </a:rPr>
              <a:t/>
            </a:r>
            <a:br>
              <a:rPr lang="ru-RU" sz="2000" b="1" i="1" dirty="0" smtClean="0">
                <a:solidFill>
                  <a:srgbClr val="C00000"/>
                </a:solidFill>
              </a:rPr>
            </a:br>
            <a:r>
              <a:rPr lang="ru-RU" sz="2000" b="1" i="1" dirty="0">
                <a:solidFill>
                  <a:srgbClr val="C00000"/>
                </a:solidFill>
              </a:rPr>
              <a:t>"Почётный гражданин Удмуртской Республики"</a:t>
            </a:r>
            <a:r>
              <a:rPr lang="ru-RU" sz="2000" b="1" i="1" dirty="0" smtClean="0">
                <a:solidFill>
                  <a:srgbClr val="C00000"/>
                </a:solidFill>
              </a:rPr>
              <a:t/>
            </a:r>
            <a:br>
              <a:rPr lang="ru-RU" sz="2000" b="1" i="1" dirty="0" smtClean="0">
                <a:solidFill>
                  <a:srgbClr val="C00000"/>
                </a:solidFill>
              </a:rPr>
            </a:br>
            <a:r>
              <a:rPr lang="ru-RU" sz="2000" b="1" i="1" dirty="0">
                <a:solidFill>
                  <a:srgbClr val="C00000"/>
                </a:solidFill>
              </a:rPr>
              <a:t>24.10.1996</a:t>
            </a:r>
          </a:p>
        </p:txBody>
      </p:sp>
      <p:pic>
        <p:nvPicPr>
          <p:cNvPr id="25608" name="Picture 8" descr="http://gasur.narod.ru/comarch/municip/2005/images/scan00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285860"/>
            <a:ext cx="3608388" cy="5236564"/>
          </a:xfrm>
          <a:prstGeom prst="rect">
            <a:avLst/>
          </a:prstGeom>
          <a:noFill/>
        </p:spPr>
      </p:pic>
      <p:pic>
        <p:nvPicPr>
          <p:cNvPr id="25610" name="Picture 10" descr="http://gasur.narod.ru/comarch/municip/2005/images/scan00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1283770"/>
            <a:ext cx="3679826" cy="52415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propowerpoint.ru/wp-content/uploads/2013/03/PomnimSlideMin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30471" cy="6858000"/>
          </a:xfrm>
          <a:prstGeom prst="rect">
            <a:avLst/>
          </a:prstGeom>
          <a:noFill/>
        </p:spPr>
      </p:pic>
      <p:pic>
        <p:nvPicPr>
          <p:cNvPr id="3" name="Рисунок 2" descr="Надгробный памятник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1071546"/>
            <a:ext cx="3786214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643174" y="5715016"/>
            <a:ext cx="55721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</a:rPr>
              <a:t>Надгробный памятник</a:t>
            </a:r>
            <a:endParaRPr lang="ru-RU" sz="2400" i="1" dirty="0" smtClean="0">
              <a:solidFill>
                <a:srgbClr val="C00000"/>
              </a:solidFill>
            </a:endParaRPr>
          </a:p>
          <a:p>
            <a:pPr algn="ctr"/>
            <a:r>
              <a:rPr lang="ru-RU" sz="2400" b="1" i="1" dirty="0" smtClean="0">
                <a:solidFill>
                  <a:srgbClr val="C00000"/>
                </a:solidFill>
              </a:rPr>
              <a:t>В городе Ижевск республики Удмуртия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s://ds02.infourok.ru/uploads/ex/0a17/000672b6-c4bff6e1/640/img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Романтизированный портрет Петра I Поль Деларош, 183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928670"/>
            <a:ext cx="3863536" cy="5186797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928662" y="285728"/>
            <a:ext cx="30003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Пётр 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Великий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3" name="Picture 5" descr="https://sitekid.ru/imgn/223/5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41283" y="928670"/>
            <a:ext cx="3957750" cy="514353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86446" y="285728"/>
            <a:ext cx="20308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Екатерина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II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6" name="Picture 6" descr="http://ruzaregion.ru/fotosnews/896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2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Звезда и крест ордена Св. Георгия 1-й степен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785794"/>
            <a:ext cx="3128961" cy="505447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00298" y="214290"/>
            <a:ext cx="37461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hlinkClick r:id="rId3" tooltip="Ордена Российской империи"/>
              </a:rPr>
              <a:t>Орден</a:t>
            </a:r>
            <a:r>
              <a:rPr lang="ru-RU" sz="2800" b="1" dirty="0" smtClean="0"/>
              <a:t> </a:t>
            </a:r>
            <a:r>
              <a:rPr lang="ru-RU" sz="2800" b="1" u="sng" dirty="0" smtClean="0">
                <a:hlinkClick r:id="rId4"/>
              </a:rPr>
              <a:t>Святого Георгия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71670" y="6000768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7030A0"/>
                </a:solidFill>
              </a:rPr>
              <a:t>Знак ордена Святого </a:t>
            </a:r>
            <a:r>
              <a:rPr lang="ru-RU" sz="2400" b="1" i="1" dirty="0" smtClean="0">
                <a:solidFill>
                  <a:srgbClr val="7030A0"/>
                </a:solidFill>
              </a:rPr>
              <a:t>Георгия</a:t>
            </a:r>
          </a:p>
          <a:p>
            <a:pPr algn="ctr"/>
            <a:r>
              <a:rPr lang="ru-RU" sz="2400" b="1" i="1" dirty="0" smtClean="0">
                <a:solidFill>
                  <a:srgbClr val="7030A0"/>
                </a:solidFill>
              </a:rPr>
              <a:t>1-й </a:t>
            </a:r>
            <a:r>
              <a:rPr lang="ru-RU" sz="2400" b="1" i="1" dirty="0" smtClean="0">
                <a:solidFill>
                  <a:srgbClr val="7030A0"/>
                </a:solidFill>
              </a:rPr>
              <a:t>степени. 1850-е годы</a:t>
            </a:r>
            <a:endParaRPr lang="ru-RU" sz="24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s://i0.wp.com/syl.ru/misc/i/ai/207506/9436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8643965" cy="64829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avatars.mds.yandex.net/get-pdb/1346662/2101bde9-4959-4c17-88d1-22890dd98bb4/s1200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285852" y="2786058"/>
            <a:ext cx="7851637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Великая </a:t>
            </a:r>
            <a:r>
              <a:rPr lang="ru-RU" sz="5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Отечественная</a:t>
            </a:r>
          </a:p>
          <a:p>
            <a:pPr algn="ctr"/>
            <a:r>
              <a:rPr lang="ru-RU" sz="5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Война</a:t>
            </a:r>
            <a:endParaRPr lang="ru-RU" sz="54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davaiknam.ru/texts/1172/1171032/1171032_html_75968faf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jurkin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857232"/>
            <a:ext cx="1669862" cy="2357453"/>
          </a:xfrm>
          <a:prstGeom prst="rect">
            <a:avLst/>
          </a:prstGeom>
          <a:noFill/>
        </p:spPr>
      </p:pic>
      <p:pic>
        <p:nvPicPr>
          <p:cNvPr id="5" name="Picture 4" descr="petrov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60" y="785794"/>
            <a:ext cx="1881903" cy="2428892"/>
          </a:xfrm>
          <a:prstGeom prst="rect">
            <a:avLst/>
          </a:prstGeom>
          <a:noFill/>
        </p:spPr>
      </p:pic>
      <p:pic>
        <p:nvPicPr>
          <p:cNvPr id="6" name="Picture 6" descr="Staneliene DnYu pkos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2" y="785794"/>
            <a:ext cx="1794272" cy="2357454"/>
          </a:xfrm>
          <a:prstGeom prst="rect">
            <a:avLst/>
          </a:prstGeom>
          <a:noFill/>
        </p:spPr>
      </p:pic>
      <p:pic>
        <p:nvPicPr>
          <p:cNvPr id="7" name="Picture 8" descr="39643 original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15140" y="785794"/>
            <a:ext cx="1857388" cy="235745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85720" y="3143248"/>
            <a:ext cx="200026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Надежда Александровна</a:t>
            </a:r>
          </a:p>
          <a:p>
            <a:pPr algn="ctr"/>
            <a:r>
              <a:rPr lang="ru-RU" sz="2000" b="1" dirty="0" smtClean="0"/>
              <a:t>Журкина </a:t>
            </a:r>
            <a:r>
              <a:rPr lang="ru-RU" sz="2000" dirty="0" smtClean="0"/>
              <a:t>–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воздушный </a:t>
            </a:r>
            <a:r>
              <a:rPr lang="ru-RU" sz="2000" b="1" dirty="0" smtClean="0">
                <a:solidFill>
                  <a:srgbClr val="C00000"/>
                </a:solidFill>
              </a:rPr>
              <a:t>стрелок-радист</a:t>
            </a:r>
            <a:r>
              <a:rPr lang="ru-RU" sz="2000" dirty="0" smtClean="0"/>
              <a:t> </a:t>
            </a:r>
            <a:endParaRPr lang="ru-RU" sz="2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357422" y="3286124"/>
            <a:ext cx="192881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/>
              <a:t>Нина Павловна</a:t>
            </a:r>
          </a:p>
          <a:p>
            <a:pPr algn="ctr"/>
            <a:r>
              <a:rPr lang="ru-RU" sz="2000" b="1" i="1" dirty="0" smtClean="0"/>
              <a:t>Петрова- </a:t>
            </a:r>
            <a:r>
              <a:rPr lang="ru-RU" sz="2000" b="1" i="1" dirty="0" smtClean="0">
                <a:solidFill>
                  <a:srgbClr val="C00000"/>
                </a:solidFill>
              </a:rPr>
              <a:t>снайпер</a:t>
            </a:r>
            <a:endParaRPr lang="ru-RU" sz="2000" b="1" i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86248" y="3286124"/>
            <a:ext cx="228601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err="1" smtClean="0"/>
              <a:t>Дануте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Юргио</a:t>
            </a:r>
            <a:r>
              <a:rPr lang="ru-RU" sz="2000" b="1" i="1" dirty="0" smtClean="0"/>
              <a:t> </a:t>
            </a:r>
            <a:endParaRPr lang="ru-RU" sz="2000" b="1" i="1" dirty="0" smtClean="0"/>
          </a:p>
          <a:p>
            <a:pPr algn="ctr"/>
            <a:r>
              <a:rPr lang="ru-RU" sz="2000" b="1" i="1" dirty="0" err="1" smtClean="0"/>
              <a:t>Станилиене</a:t>
            </a:r>
            <a:r>
              <a:rPr lang="ru-RU" sz="2000" b="1" i="1" dirty="0" smtClean="0"/>
              <a:t> </a:t>
            </a:r>
            <a:r>
              <a:rPr lang="ru-RU" sz="2000" b="1" i="1" dirty="0" smtClean="0"/>
              <a:t>(</a:t>
            </a:r>
            <a:r>
              <a:rPr lang="ru-RU" sz="2000" b="1" i="1" dirty="0" err="1" smtClean="0"/>
              <a:t>Маркаускене</a:t>
            </a:r>
            <a:r>
              <a:rPr lang="ru-RU" sz="2000" b="1" i="1" dirty="0" smtClean="0"/>
              <a:t>) –</a:t>
            </a:r>
            <a:r>
              <a:rPr lang="ru-RU" sz="2000" b="1" i="1" dirty="0" smtClean="0">
                <a:solidFill>
                  <a:srgbClr val="C00000"/>
                </a:solidFill>
              </a:rPr>
              <a:t>пулемётчик-наводчик</a:t>
            </a:r>
          </a:p>
          <a:p>
            <a:pPr algn="ctr"/>
            <a:r>
              <a:rPr lang="ru-RU" sz="2000" b="1" i="1" dirty="0" smtClean="0">
                <a:solidFill>
                  <a:srgbClr val="C00000"/>
                </a:solidFill>
              </a:rPr>
              <a:t>станкового </a:t>
            </a:r>
            <a:r>
              <a:rPr lang="ru-RU" sz="2000" b="1" i="1" dirty="0" smtClean="0">
                <a:solidFill>
                  <a:srgbClr val="C00000"/>
                </a:solidFill>
              </a:rPr>
              <a:t>пулемёта</a:t>
            </a:r>
            <a:endParaRPr lang="ru-RU" sz="2000" b="1" i="1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715140" y="3286124"/>
            <a:ext cx="214314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/>
              <a:t>Матрёна Семёновна </a:t>
            </a:r>
            <a:r>
              <a:rPr lang="ru-RU" sz="2000" b="1" i="1" dirty="0" err="1" smtClean="0"/>
              <a:t>Нечепорчукова</a:t>
            </a:r>
            <a:r>
              <a:rPr lang="ru-RU" sz="2000" b="1" i="1" dirty="0" smtClean="0"/>
              <a:t> – </a:t>
            </a:r>
          </a:p>
          <a:p>
            <a:pPr algn="ctr"/>
            <a:r>
              <a:rPr lang="ru-RU" sz="2000" b="1" i="1" dirty="0" smtClean="0">
                <a:solidFill>
                  <a:srgbClr val="C00000"/>
                </a:solidFill>
              </a:rPr>
              <a:t>санитарный инструктор санитарной роты </a:t>
            </a:r>
            <a:endParaRPr lang="ru-RU" sz="2000" b="1" i="1" dirty="0">
              <a:solidFill>
                <a:srgbClr val="C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285728"/>
            <a:ext cx="71908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</a:rPr>
              <a:t>Женщины - полные кавалеры </a:t>
            </a:r>
            <a:r>
              <a:rPr lang="ru-RU" sz="2800" b="1" i="1" dirty="0" smtClean="0">
                <a:solidFill>
                  <a:srgbClr val="C00000"/>
                </a:solidFill>
              </a:rPr>
              <a:t>ордена Славы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pptforschool.ru/fony/006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28664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3"/>
          <p:cNvSpPr txBox="1">
            <a:spLocks/>
          </p:cNvSpPr>
          <p:nvPr/>
        </p:nvSpPr>
        <p:spPr>
          <a:xfrm>
            <a:off x="1714480" y="0"/>
            <a:ext cx="7429520" cy="79690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Ульяненко</a:t>
            </a:r>
            <a:r>
              <a:rPr kumimoji="0" lang="ru-RU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Нина Захаровна</a:t>
            </a:r>
          </a:p>
        </p:txBody>
      </p:sp>
      <p:pic>
        <p:nvPicPr>
          <p:cNvPr id="6" name="Picture 4" descr="https://sun9-3.userapi.com/c630028/v630028989/179ff/1xCBnnTn2Y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714356"/>
            <a:ext cx="3643338" cy="535420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928926" y="6072206"/>
            <a:ext cx="457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17.12.1923 - 31.08.2005</a:t>
            </a:r>
            <a:br>
              <a:rPr lang="ru-RU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Герой Советского Союза</a:t>
            </a:r>
            <a:endParaRPr lang="ru-RU" sz="24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</TotalTime>
  <Words>204</Words>
  <Application>Microsoft Office PowerPoint</Application>
  <PresentationFormat>Экран (4:3)</PresentationFormat>
  <Paragraphs>39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Семья</dc:creator>
  <cp:lastModifiedBy>Семья</cp:lastModifiedBy>
  <cp:revision>43</cp:revision>
  <dcterms:created xsi:type="dcterms:W3CDTF">2020-10-25T14:12:33Z</dcterms:created>
  <dcterms:modified xsi:type="dcterms:W3CDTF">2020-10-27T18:28:03Z</dcterms:modified>
</cp:coreProperties>
</file>