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2"/>
  </p:notesMasterIdLst>
  <p:sldIdLst>
    <p:sldId id="256" r:id="rId2"/>
    <p:sldId id="278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6" r:id="rId11"/>
    <p:sldId id="286" r:id="rId12"/>
    <p:sldId id="287" r:id="rId13"/>
    <p:sldId id="288" r:id="rId14"/>
    <p:sldId id="289" r:id="rId15"/>
    <p:sldId id="290" r:id="rId16"/>
    <p:sldId id="291" r:id="rId17"/>
    <p:sldId id="267" r:id="rId18"/>
    <p:sldId id="268" r:id="rId19"/>
    <p:sldId id="283" r:id="rId20"/>
    <p:sldId id="273" r:id="rId21"/>
    <p:sldId id="274" r:id="rId22"/>
    <p:sldId id="275" r:id="rId23"/>
    <p:sldId id="276" r:id="rId24"/>
    <p:sldId id="277" r:id="rId25"/>
    <p:sldId id="279" r:id="rId26"/>
    <p:sldId id="280" r:id="rId27"/>
    <p:sldId id="281" r:id="rId28"/>
    <p:sldId id="282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65282-7176-44F3-B4B1-105F148E4E47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DA6A5-E98B-4D5D-BAA1-EF484BDE6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737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latin typeface="+mj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1DA6A5-E98B-4D5D-BAA1-EF484BDE62B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705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3D1167A-0FC3-4734-B8EC-9B8D57077329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1E547E9-3E2B-4109-BEFA-F7C90650890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Логопедическая мастерская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Учитель-логопед Стрельникова М.Н.</a:t>
            </a:r>
          </a:p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Учитель-логопед Мачихина В.Н.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05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Артикуляционная гимнастика</a:t>
            </a:r>
            <a:br>
              <a:rPr lang="ru-RU" sz="32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укрепление мышц артикуляционного аппарата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«Лошадка»                       «Грибочек»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7" r="12822"/>
          <a:stretch/>
        </p:blipFill>
        <p:spPr bwMode="auto">
          <a:xfrm>
            <a:off x="4788024" y="3068960"/>
            <a:ext cx="2580238" cy="195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140968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Задания </a:t>
            </a:r>
            <a:r>
              <a:rPr lang="ru-RU" dirty="0"/>
              <a:t>по развитию слухового ритма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08920"/>
            <a:ext cx="2328874" cy="234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068960"/>
            <a:ext cx="364807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60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</a:t>
            </a:r>
            <a:r>
              <a:rPr lang="ru-RU" dirty="0"/>
              <a:t>для развития звукоподражаний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810" y="2014565"/>
            <a:ext cx="2322777" cy="190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132856"/>
            <a:ext cx="216217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006" y="4005064"/>
            <a:ext cx="246697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292" y="4221088"/>
            <a:ext cx="18097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39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Развитие слоговой структуры слова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459" y="2204864"/>
            <a:ext cx="58293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89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Развитие слоговой структуры слова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8" y="2708920"/>
            <a:ext cx="5762625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011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Развитие слоговой структуры слова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2492896"/>
            <a:ext cx="554355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19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Autofit/>
          </a:bodyPr>
          <a:lstStyle/>
          <a:p>
            <a:r>
              <a:rPr lang="ru-RU" sz="3200" dirty="0"/>
              <a:t>Развитие слоговой структуры слова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5490369" cy="4562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048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с предлогами</a:t>
            </a:r>
            <a:br>
              <a:rPr lang="ru-RU" dirty="0" smtClean="0"/>
            </a:br>
            <a:r>
              <a:rPr lang="ru-RU" i="1" dirty="0" smtClean="0"/>
              <a:t>Где грибочки у ежа</a:t>
            </a:r>
            <a:r>
              <a:rPr lang="en-US" i="1" dirty="0" smtClean="0"/>
              <a:t>?</a:t>
            </a:r>
            <a:endParaRPr lang="ru-RU" i="1" dirty="0"/>
          </a:p>
        </p:txBody>
      </p:sp>
      <p:pic>
        <p:nvPicPr>
          <p:cNvPr id="1026" name="Picture 2" descr="C:\Users\1\Downloads\IMG_20221108_15450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7"/>
          <a:stretch/>
        </p:blipFill>
        <p:spPr bwMode="auto">
          <a:xfrm rot="16200000">
            <a:off x="2800075" y="1423454"/>
            <a:ext cx="3831886" cy="532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7966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с предлогами</a:t>
            </a:r>
            <a:br>
              <a:rPr lang="ru-RU" dirty="0" smtClean="0"/>
            </a:br>
            <a:r>
              <a:rPr lang="ru-RU" i="1" dirty="0" smtClean="0"/>
              <a:t>Кто за кем</a:t>
            </a:r>
            <a:r>
              <a:rPr lang="en-US" i="1" dirty="0" smtClean="0"/>
              <a:t>?</a:t>
            </a:r>
            <a:endParaRPr lang="ru-RU" i="1" dirty="0"/>
          </a:p>
        </p:txBody>
      </p:sp>
      <p:pic>
        <p:nvPicPr>
          <p:cNvPr id="2050" name="Picture 2" descr="C:\Users\1\Pictures\сним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" b="16911"/>
          <a:stretch/>
        </p:blipFill>
        <p:spPr bwMode="auto">
          <a:xfrm>
            <a:off x="2339752" y="2060848"/>
            <a:ext cx="4824536" cy="381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372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Развитие грамматических категорий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484784"/>
            <a:ext cx="6196405" cy="4238285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Употребление существительных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89432"/>
            <a:ext cx="3910385" cy="303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55"/>
          <a:stretch/>
        </p:blipFill>
        <p:spPr bwMode="auto">
          <a:xfrm>
            <a:off x="5364088" y="1881188"/>
            <a:ext cx="2336523" cy="21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331405" y="3933056"/>
            <a:ext cx="2401888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9276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Формирование речевого дыхания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20" y="2060848"/>
            <a:ext cx="3484488" cy="232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2" r="9674"/>
          <a:stretch/>
        </p:blipFill>
        <p:spPr bwMode="auto">
          <a:xfrm>
            <a:off x="4666371" y="3681725"/>
            <a:ext cx="3512744" cy="2456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71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1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Развитие грамматических категорий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484784"/>
            <a:ext cx="6196405" cy="423828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Употребление существительных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32856"/>
            <a:ext cx="4977682" cy="399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397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Развитие грамматических категорий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412776"/>
            <a:ext cx="6196405" cy="3603812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Употребление существительных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8840"/>
            <a:ext cx="4977682" cy="399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лыбающееся лицо 3"/>
          <p:cNvSpPr/>
          <p:nvPr/>
        </p:nvSpPr>
        <p:spPr>
          <a:xfrm>
            <a:off x="4860032" y="2132856"/>
            <a:ext cx="1800200" cy="158417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206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3"/>
          </a:xfrm>
        </p:spPr>
        <p:txBody>
          <a:bodyPr>
            <a:normAutofit/>
          </a:bodyPr>
          <a:lstStyle/>
          <a:p>
            <a:r>
              <a:rPr lang="ru-RU" sz="2800" dirty="0"/>
              <a:t>Развитие грамматических категорий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2358" y="1340768"/>
            <a:ext cx="6196405" cy="36038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8840"/>
            <a:ext cx="4977682" cy="399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лыбающееся лицо 3"/>
          <p:cNvSpPr/>
          <p:nvPr/>
        </p:nvSpPr>
        <p:spPr>
          <a:xfrm>
            <a:off x="3995936" y="3573016"/>
            <a:ext cx="1584176" cy="158417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2064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09"/>
          </a:xfrm>
        </p:spPr>
        <p:txBody>
          <a:bodyPr>
            <a:noAutofit/>
          </a:bodyPr>
          <a:lstStyle/>
          <a:p>
            <a:r>
              <a:rPr lang="ru-RU" sz="2800" dirty="0"/>
              <a:t>Развитие грамматических категорий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2358" y="1484784"/>
            <a:ext cx="6196405" cy="3603812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Употребление существительных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8840"/>
            <a:ext cx="4977682" cy="399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лыбающееся лицо 3"/>
          <p:cNvSpPr/>
          <p:nvPr/>
        </p:nvSpPr>
        <p:spPr>
          <a:xfrm>
            <a:off x="2411760" y="4468961"/>
            <a:ext cx="1656184" cy="151216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206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667202"/>
          </a:xfrm>
        </p:spPr>
        <p:txBody>
          <a:bodyPr>
            <a:normAutofit/>
          </a:bodyPr>
          <a:lstStyle/>
          <a:p>
            <a:r>
              <a:rPr lang="ru-RU" sz="2800" dirty="0"/>
              <a:t>Развитие грамматических категорий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508880"/>
            <a:ext cx="6196405" cy="3603812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Употребление существительных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Р.п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8840"/>
            <a:ext cx="4977682" cy="399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лыбающееся лицо 3"/>
          <p:cNvSpPr/>
          <p:nvPr/>
        </p:nvSpPr>
        <p:spPr>
          <a:xfrm>
            <a:off x="5436096" y="4293096"/>
            <a:ext cx="1728192" cy="1688033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2064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Развитие грамматических категорий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Употребление существительного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Д.п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111" y="2636912"/>
            <a:ext cx="3970387" cy="3134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1627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Развитие грамматических категорий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Употребление существительных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892" y="2590801"/>
            <a:ext cx="3618161" cy="3039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097" y="2590801"/>
            <a:ext cx="339793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2956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17582"/>
            <a:ext cx="7272807" cy="1202485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Развитие </a:t>
            </a:r>
            <a:r>
              <a:rPr lang="ru-RU" sz="4000" dirty="0"/>
              <a:t>грамматических категорий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772816"/>
            <a:ext cx="6196405" cy="395025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Употребление существительног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20888"/>
            <a:ext cx="3788470" cy="3659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262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Развитие грамматических категорий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Употребление существительных в Т.п.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08920"/>
            <a:ext cx="38069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310" y="2708920"/>
            <a:ext cx="3537198" cy="328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0754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667202"/>
          </a:xfrm>
        </p:spPr>
        <p:txBody>
          <a:bodyPr>
            <a:normAutofit/>
          </a:bodyPr>
          <a:lstStyle/>
          <a:p>
            <a:r>
              <a:rPr lang="ru-RU" sz="2800" dirty="0"/>
              <a:t>Развитие грамматических категорий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484784"/>
            <a:ext cx="6196405" cy="360381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Определение рода существительных, употребление местоимений «мой», «моя», «мое»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76872"/>
            <a:ext cx="4037062" cy="357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6565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Артикуляционная гимнастика</a:t>
            </a:r>
            <a:br>
              <a:rPr lang="ru-RU" sz="32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укрепление мышц артикуляционного аппарата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«Горка»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9695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37782"/>
            <a:ext cx="1910333" cy="2202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456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348880"/>
            <a:ext cx="6965245" cy="1202485"/>
          </a:xfrm>
        </p:spPr>
        <p:txBody>
          <a:bodyPr/>
          <a:lstStyle/>
          <a:p>
            <a:r>
              <a:rPr lang="ru-RU" dirty="0" smtClean="0"/>
              <a:t>Спасибо 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096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Артикуляционная гимнастика</a:t>
            </a:r>
            <a:br>
              <a:rPr lang="ru-RU" sz="32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укрепление мышц артикуляционного аппарата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«Конфетка»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84983"/>
            <a:ext cx="308610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68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Артикуляционная гимнастика</a:t>
            </a:r>
            <a:br>
              <a:rPr lang="ru-RU" sz="32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укрепление мышц артикуляционного аппарата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«Почистим зубки»             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2" t="5344" r="11494" b="4798"/>
          <a:stretch/>
        </p:blipFill>
        <p:spPr bwMode="auto">
          <a:xfrm>
            <a:off x="2051720" y="3068960"/>
            <a:ext cx="1713391" cy="166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541" y="3036643"/>
            <a:ext cx="2017018" cy="1733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450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Артикуляционная гимнастика</a:t>
            </a:r>
            <a:br>
              <a:rPr lang="ru-RU" sz="32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укрепление мышц артикуляционного аппарата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«Качели»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28"/>
          <a:stretch/>
        </p:blipFill>
        <p:spPr bwMode="auto">
          <a:xfrm>
            <a:off x="2038060" y="2923810"/>
            <a:ext cx="5270244" cy="2616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949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Артикуляционная гимнастика</a:t>
            </a:r>
            <a:br>
              <a:rPr lang="ru-RU" sz="32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укрепление мышц артикуляционного аппарата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«Вкусное варенье»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2" r="13246"/>
          <a:stretch/>
        </p:blipFill>
        <p:spPr bwMode="auto">
          <a:xfrm>
            <a:off x="1257502" y="2846056"/>
            <a:ext cx="3087232" cy="2375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0" t="14627" r="21782" b="33096"/>
          <a:stretch/>
        </p:blipFill>
        <p:spPr bwMode="auto">
          <a:xfrm>
            <a:off x="4644008" y="2831824"/>
            <a:ext cx="3431264" cy="239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Артикуляционная гимнастика</a:t>
            </a:r>
            <a:br>
              <a:rPr lang="ru-RU" sz="32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укрепление мышц артикуляционного аппарата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«Лопатка»                             «Чашечка»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24944"/>
            <a:ext cx="3008374" cy="2215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2" r="13423"/>
          <a:stretch/>
        </p:blipFill>
        <p:spPr bwMode="auto">
          <a:xfrm>
            <a:off x="4788024" y="2864882"/>
            <a:ext cx="2996522" cy="2335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Артикуляционная гимнастика</a:t>
            </a:r>
            <a:br>
              <a:rPr lang="ru-RU" sz="32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укрепление мышц артикуляционного аппарата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«Иголочка»                      «Трубочка»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4" r="14385"/>
          <a:stretch/>
        </p:blipFill>
        <p:spPr bwMode="auto">
          <a:xfrm>
            <a:off x="899592" y="2996952"/>
            <a:ext cx="2906865" cy="229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01051"/>
            <a:ext cx="266700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357</TotalTime>
  <Words>190</Words>
  <Application>Microsoft Office PowerPoint</Application>
  <PresentationFormat>Экран (4:3)</PresentationFormat>
  <Paragraphs>51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Кнопка</vt:lpstr>
      <vt:lpstr>Логопедическая мастерская</vt:lpstr>
      <vt:lpstr>Формирование речевого дыхания </vt:lpstr>
      <vt:lpstr>Артикуляционная гимнастика Цель: укрепление мышц артикуляционного аппарата </vt:lpstr>
      <vt:lpstr>Артикуляционная гимнастика Цель: укрепление мышц артикуляционного аппарата </vt:lpstr>
      <vt:lpstr>Артикуляционная гимнастика Цель: укрепление мышц артикуляционного аппарата </vt:lpstr>
      <vt:lpstr>Артикуляционная гимнастика Цель: укрепление мышц артикуляционного аппарата </vt:lpstr>
      <vt:lpstr>Артикуляционная гимнастика Цель: укрепление мышц артикуляционного аппарата </vt:lpstr>
      <vt:lpstr>Артикуляционная гимнастика Цель: укрепление мышц артикуляционного аппарата </vt:lpstr>
      <vt:lpstr>Артикуляционная гимнастика Цель: укрепление мышц артикуляционного аппарата </vt:lpstr>
      <vt:lpstr>Артикуляционная гимнастика Цель: укрепление мышц артикуляционного аппарата </vt:lpstr>
      <vt:lpstr>Задания по развитию слухового ритма</vt:lpstr>
      <vt:lpstr>Упражнения для развития звукоподражаний</vt:lpstr>
      <vt:lpstr>Развитие слоговой структуры слова</vt:lpstr>
      <vt:lpstr>Развитие слоговой структуры слова</vt:lpstr>
      <vt:lpstr>Развитие слоговой структуры слова</vt:lpstr>
      <vt:lpstr>Развитие слоговой структуры слова</vt:lpstr>
      <vt:lpstr>Работа с предлогами Где грибочки у ежа?</vt:lpstr>
      <vt:lpstr>Работа с предлогами Кто за кем?</vt:lpstr>
      <vt:lpstr>Развитие грамматических категорий  </vt:lpstr>
      <vt:lpstr>Развитие грамматических категорий  </vt:lpstr>
      <vt:lpstr>Развитие грамматических категорий  </vt:lpstr>
      <vt:lpstr>Развитие грамматических категорий </vt:lpstr>
      <vt:lpstr>Развитие грамматических категорий </vt:lpstr>
      <vt:lpstr>Развитие грамматических категорий </vt:lpstr>
      <vt:lpstr>Развитие грамматических категорий </vt:lpstr>
      <vt:lpstr>Развитие грамматических категорий </vt:lpstr>
      <vt:lpstr> Развитие грамматических категорий  </vt:lpstr>
      <vt:lpstr>Развитие грамматических категорий </vt:lpstr>
      <vt:lpstr>Развитие грамматических категорий 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Логопедическая мастерская</dc:title>
  <dc:creator>1</dc:creator>
  <cp:lastModifiedBy>1</cp:lastModifiedBy>
  <cp:revision>20</cp:revision>
  <dcterms:created xsi:type="dcterms:W3CDTF">2022-11-08T06:09:09Z</dcterms:created>
  <dcterms:modified xsi:type="dcterms:W3CDTF">2022-11-10T10:10:22Z</dcterms:modified>
</cp:coreProperties>
</file>