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70" r:id="rId8"/>
    <p:sldId id="262" r:id="rId9"/>
    <p:sldId id="263" r:id="rId10"/>
    <p:sldId id="264" r:id="rId11"/>
    <p:sldId id="265" r:id="rId12"/>
    <p:sldId id="266" r:id="rId13"/>
    <p:sldId id="271" r:id="rId14"/>
    <p:sldId id="267" r:id="rId15"/>
    <p:sldId id="272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1" y="1825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1825"/>
            <a:ext cx="4703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Литературно-музыкальная</a:t>
            </a:r>
          </a:p>
          <a:p>
            <a:r>
              <a:rPr lang="ru-RU" sz="2800" b="1" i="1" dirty="0" smtClean="0"/>
              <a:t> гостиная</a:t>
            </a:r>
            <a:endParaRPr lang="ru-RU" sz="28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19465" y="1340768"/>
            <a:ext cx="32138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Колокола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памяти</a:t>
            </a:r>
            <a:endParaRPr lang="ru-RU" sz="5400" b="1" cap="none" spc="0" dirty="0">
              <a:ln w="11430"/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9724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654"/>
            <a:ext cx="9144000" cy="6741368"/>
          </a:xfrm>
        </p:spPr>
      </p:pic>
    </p:spTree>
    <p:extLst>
      <p:ext uri="{BB962C8B-B14F-4D97-AF65-F5344CB8AC3E}">
        <p14:creationId xmlns:p14="http://schemas.microsoft.com/office/powerpoint/2010/main" xmlns="" val="2926191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2073771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16"/>
            <a:ext cx="9144000" cy="6949076"/>
          </a:xfrm>
        </p:spPr>
      </p:pic>
    </p:spTree>
    <p:extLst>
      <p:ext uri="{BB962C8B-B14F-4D97-AF65-F5344CB8AC3E}">
        <p14:creationId xmlns:p14="http://schemas.microsoft.com/office/powerpoint/2010/main" xmlns="" val="1889879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ректор\Desktop\955be3f98e13a64225876d6e540da8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44" cy="6858000"/>
          </a:xfrm>
        </p:spPr>
      </p:pic>
    </p:spTree>
    <p:extLst>
      <p:ext uri="{BB962C8B-B14F-4D97-AF65-F5344CB8AC3E}">
        <p14:creationId xmlns:p14="http://schemas.microsoft.com/office/powerpoint/2010/main" xmlns="" val="2689706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ректор\Desktop\1166706_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иректор\Desktop\2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725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02" y="0"/>
            <a:ext cx="9124679" cy="6858000"/>
          </a:xfrm>
        </p:spPr>
      </p:pic>
    </p:spTree>
    <p:extLst>
      <p:ext uri="{BB962C8B-B14F-4D97-AF65-F5344CB8AC3E}">
        <p14:creationId xmlns:p14="http://schemas.microsoft.com/office/powerpoint/2010/main" xmlns="" val="1963598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33784" cy="6858000"/>
          </a:xfrm>
        </p:spPr>
      </p:pic>
    </p:spTree>
    <p:extLst>
      <p:ext uri="{BB962C8B-B14F-4D97-AF65-F5344CB8AC3E}">
        <p14:creationId xmlns:p14="http://schemas.microsoft.com/office/powerpoint/2010/main" xmlns="" val="869720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0856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818"/>
            <a:ext cx="9144224" cy="6847182"/>
          </a:xfrm>
        </p:spPr>
      </p:pic>
    </p:spTree>
    <p:extLst>
      <p:ext uri="{BB962C8B-B14F-4D97-AF65-F5344CB8AC3E}">
        <p14:creationId xmlns:p14="http://schemas.microsoft.com/office/powerpoint/2010/main" xmlns="" val="3702890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970"/>
            <a:ext cx="9208388" cy="6822030"/>
          </a:xfrm>
        </p:spPr>
      </p:pic>
    </p:spTree>
    <p:extLst>
      <p:ext uri="{BB962C8B-B14F-4D97-AF65-F5344CB8AC3E}">
        <p14:creationId xmlns:p14="http://schemas.microsoft.com/office/powerpoint/2010/main" xmlns="" val="3633671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ректор\Desktop\xchah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290"/>
            <a:ext cx="4738706" cy="6461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4" y="0"/>
            <a:ext cx="9193001" cy="6858000"/>
          </a:xfrm>
        </p:spPr>
      </p:pic>
    </p:spTree>
    <p:extLst>
      <p:ext uri="{BB962C8B-B14F-4D97-AF65-F5344CB8AC3E}">
        <p14:creationId xmlns:p14="http://schemas.microsoft.com/office/powerpoint/2010/main" xmlns="" val="3381095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31779"/>
            <a:ext cx="9144001" cy="6889779"/>
          </a:xfrm>
        </p:spPr>
      </p:pic>
    </p:spTree>
    <p:extLst>
      <p:ext uri="{BB962C8B-B14F-4D97-AF65-F5344CB8AC3E}">
        <p14:creationId xmlns:p14="http://schemas.microsoft.com/office/powerpoint/2010/main" xmlns="" val="28360490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Директор</cp:lastModifiedBy>
  <cp:revision>6</cp:revision>
  <dcterms:modified xsi:type="dcterms:W3CDTF">2020-02-03T09:15:33Z</dcterms:modified>
</cp:coreProperties>
</file>