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6" r:id="rId7"/>
    <p:sldId id="267" r:id="rId8"/>
    <p:sldId id="268" r:id="rId9"/>
    <p:sldId id="269" r:id="rId10"/>
    <p:sldId id="262" r:id="rId11"/>
    <p:sldId id="270" r:id="rId12"/>
    <p:sldId id="271" r:id="rId13"/>
    <p:sldId id="272" r:id="rId14"/>
    <p:sldId id="273" r:id="rId15"/>
    <p:sldId id="274" r:id="rId16"/>
    <p:sldId id="275" r:id="rId17"/>
    <p:sldId id="263" r:id="rId18"/>
    <p:sldId id="264" r:id="rId19"/>
    <p:sldId id="26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40.jpe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slide" Target="slide2.xml"/><Relationship Id="rId5" Type="http://schemas.openxmlformats.org/officeDocument/2006/relationships/image" Target="../media/image41.jpeg"/><Relationship Id="rId10" Type="http://schemas.openxmlformats.org/officeDocument/2006/relationships/image" Target="../media/image45.png"/><Relationship Id="rId4" Type="http://schemas.openxmlformats.org/officeDocument/2006/relationships/image" Target="../media/image7.png"/><Relationship Id="rId9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slide" Target="slide2.xml"/><Relationship Id="rId3" Type="http://schemas.openxmlformats.org/officeDocument/2006/relationships/image" Target="../media/image20.png"/><Relationship Id="rId7" Type="http://schemas.openxmlformats.org/officeDocument/2006/relationships/image" Target="../media/image23.jpeg"/><Relationship Id="rId12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jpeg"/><Relationship Id="rId4" Type="http://schemas.openxmlformats.org/officeDocument/2006/relationships/image" Target="../media/image2.png"/><Relationship Id="rId9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slide" Target="slide17.xml"/><Relationship Id="rId3" Type="http://schemas.openxmlformats.org/officeDocument/2006/relationships/slide" Target="slide18.xml"/><Relationship Id="rId7" Type="http://schemas.openxmlformats.org/officeDocument/2006/relationships/slide" Target="slide4.xml"/><Relationship Id="rId12" Type="http://schemas.openxmlformats.org/officeDocument/2006/relationships/image" Target="../media/image6.jpeg"/><Relationship Id="rId2" Type="http://schemas.openxmlformats.org/officeDocument/2006/relationships/image" Target="../media/image1.jpeg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slide" Target="slide10.xml"/><Relationship Id="rId5" Type="http://schemas.openxmlformats.org/officeDocument/2006/relationships/slide" Target="slide3.xml"/><Relationship Id="rId15" Type="http://schemas.openxmlformats.org/officeDocument/2006/relationships/slide" Target="slide19.xml"/><Relationship Id="rId10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openxmlformats.org/officeDocument/2006/relationships/slide" Target="slide5.xml"/><Relationship Id="rId1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9.png"/><Relationship Id="rId7" Type="http://schemas.openxmlformats.org/officeDocument/2006/relationships/image" Target="../media/image3.png"/><Relationship Id="rId12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6.png"/><Relationship Id="rId5" Type="http://schemas.openxmlformats.org/officeDocument/2006/relationships/image" Target="../media/image11.jpeg"/><Relationship Id="rId15" Type="http://schemas.openxmlformats.org/officeDocument/2006/relationships/slide" Target="slide2.xml"/><Relationship Id="rId10" Type="http://schemas.openxmlformats.org/officeDocument/2006/relationships/image" Target="../media/image15.jpe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4.jpeg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5.jpeg"/><Relationship Id="rId5" Type="http://schemas.openxmlformats.org/officeDocument/2006/relationships/image" Target="../media/image20.png"/><Relationship Id="rId10" Type="http://schemas.openxmlformats.org/officeDocument/2006/relationships/image" Target="../media/image24.jpeg"/><Relationship Id="rId4" Type="http://schemas.openxmlformats.org/officeDocument/2006/relationships/slide" Target="slide2.xml"/><Relationship Id="rId9" Type="http://schemas.openxmlformats.org/officeDocument/2006/relationships/image" Target="../media/image23.jpeg"/><Relationship Id="rId1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15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556792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№196» (МБДОУ №196)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2674948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5725"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Интерактивная игра по ФЭМП для детей старшего дошкольного возраста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«Здравствуй, Новый год!»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4869160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Баклашова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А.В.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1628800"/>
            <a:ext cx="3937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Продолжи ряд флажков: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619672" y="3068960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699792" y="3068960"/>
            <a:ext cx="508695" cy="504056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https://catherineasquithgallery.com/uploads/posts/2021-03/1614553520_4-p-chernaya-liniya-na-belom-fone-8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08" t="48333" r="15192" b="43333"/>
          <a:stretch>
            <a:fillRect/>
          </a:stretch>
        </p:blipFill>
        <p:spPr bwMode="auto">
          <a:xfrm>
            <a:off x="755576" y="2852936"/>
            <a:ext cx="7704856" cy="360040"/>
          </a:xfrm>
          <a:prstGeom prst="rect">
            <a:avLst/>
          </a:prstGeom>
          <a:noFill/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419872" y="3068960"/>
            <a:ext cx="508695" cy="504056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139952" y="3068960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5508104" y="4653136"/>
            <a:ext cx="2332486" cy="852739"/>
            <a:chOff x="5436096" y="4653136"/>
            <a:chExt cx="2332486" cy="852739"/>
          </a:xfrm>
        </p:grpSpPr>
        <p:sp>
          <p:nvSpPr>
            <p:cNvPr id="9" name="Rectangle 2"/>
            <p:cNvSpPr>
              <a:spLocks noChangeArrowheads="1"/>
            </p:cNvSpPr>
            <p:nvPr/>
          </p:nvSpPr>
          <p:spPr bwMode="auto">
            <a:xfrm>
              <a:off x="6876256" y="4653136"/>
              <a:ext cx="892326" cy="852739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5436096" y="4653136"/>
              <a:ext cx="508695" cy="50405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6156176" y="4653136"/>
              <a:ext cx="508695" cy="50405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rgbClr val="C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563888" y="4653136"/>
            <a:ext cx="792088" cy="1308918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4716016" y="4725144"/>
            <a:ext cx="360040" cy="660846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 rot="10800000">
            <a:off x="2555776" y="4725144"/>
            <a:ext cx="618108" cy="720080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 rot="10800000">
            <a:off x="1331640" y="4653136"/>
            <a:ext cx="936104" cy="1224136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5436096" y="4293096"/>
            <a:ext cx="2664296" cy="1418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s://catherineasquithgallery.com/uploads/posts/2021-03/1614553520_4-p-chernaya-liniya-na-belom-fone-8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08" t="48333" r="15192" b="43333"/>
          <a:stretch>
            <a:fillRect/>
          </a:stretch>
        </p:blipFill>
        <p:spPr bwMode="auto">
          <a:xfrm>
            <a:off x="755576" y="2420888"/>
            <a:ext cx="7704856" cy="360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03848" y="1772816"/>
            <a:ext cx="3937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Продолжи ряд флажков: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187624" y="2636912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195736" y="2636912"/>
            <a:ext cx="501650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915816" y="2636912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923928" y="2636912"/>
            <a:ext cx="501650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644008" y="2636912"/>
            <a:ext cx="501650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4211960" y="4653136"/>
            <a:ext cx="501650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3131840" y="4653136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5004048" y="4653136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051720" y="4653136"/>
            <a:ext cx="789682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683568" y="4653136"/>
            <a:ext cx="1149722" cy="1224136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 rot="10800000">
            <a:off x="6228184" y="4653136"/>
            <a:ext cx="936104" cy="1224136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 rot="10800000">
            <a:off x="7452320" y="4653136"/>
            <a:ext cx="576064" cy="792088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915816" y="4365104"/>
            <a:ext cx="3168352" cy="20162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s://catherineasquithgallery.com/uploads/posts/2021-03/1614553520_4-p-chernaya-liniya-na-belom-fone-8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08" t="48333" r="15192" b="43333"/>
          <a:stretch>
            <a:fillRect/>
          </a:stretch>
        </p:blipFill>
        <p:spPr bwMode="auto">
          <a:xfrm>
            <a:off x="611560" y="2420888"/>
            <a:ext cx="7704856" cy="360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43808" y="1700808"/>
            <a:ext cx="3937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Продолжи ряд флажков: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27650" name="AutoShape 2"/>
          <p:cNvSpPr>
            <a:spLocks noChangeArrowheads="1"/>
          </p:cNvSpPr>
          <p:nvPr/>
        </p:nvSpPr>
        <p:spPr bwMode="auto">
          <a:xfrm rot="10800000">
            <a:off x="971600" y="2636912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 rot="10800000">
            <a:off x="755576" y="4581128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 rot="10800000">
            <a:off x="4211960" y="4581128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 rot="10800000">
            <a:off x="6372200" y="4581128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 rot="10800000">
            <a:off x="2195736" y="2636912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 rot="10800000">
            <a:off x="1835696" y="4581128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rot="10800000">
            <a:off x="2699792" y="4581128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auto">
          <a:xfrm rot="10800000">
            <a:off x="3491880" y="4581128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5364088" y="4581128"/>
            <a:ext cx="789682" cy="1440160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7524328" y="4581128"/>
            <a:ext cx="892326" cy="852739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4437112"/>
            <a:ext cx="1922512" cy="17281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s://catherineasquithgallery.com/uploads/posts/2021-03/1614553520_4-p-chernaya-liniya-na-belom-fone-8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08" t="48333" r="15192" b="43333"/>
          <a:stretch>
            <a:fillRect/>
          </a:stretch>
        </p:blipFill>
        <p:spPr bwMode="auto">
          <a:xfrm>
            <a:off x="755576" y="2204864"/>
            <a:ext cx="7704856" cy="360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15816" y="1556792"/>
            <a:ext cx="3937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Продолжи ряд флажков: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 rot="10800000">
            <a:off x="899592" y="2420888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 rot="10800000">
            <a:off x="2267744" y="4437112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 rot="10800000">
            <a:off x="2051720" y="2420888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 rot="10800000">
            <a:off x="683568" y="4437112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 rot="10800000">
            <a:off x="1475656" y="4437112"/>
            <a:ext cx="648072" cy="864096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 rot="10800000">
            <a:off x="3347864" y="4437112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2843808" y="2420888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4139952" y="4437112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7740352" y="4365104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3851920" y="2420888"/>
            <a:ext cx="501650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5076056" y="4437112"/>
            <a:ext cx="501650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5868144" y="4437112"/>
            <a:ext cx="501650" cy="792088"/>
          </a:xfrm>
          <a:prstGeom prst="rect">
            <a:avLst/>
          </a:prstGeom>
          <a:solidFill>
            <a:srgbClr val="008000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6516216" y="4437112"/>
            <a:ext cx="789682" cy="1440160"/>
          </a:xfrm>
          <a:prstGeom prst="rect">
            <a:avLst/>
          </a:pr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267744" y="4077072"/>
            <a:ext cx="3456384" cy="20882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s://catherineasquithgallery.com/uploads/posts/2021-03/1614553520_4-p-chernaya-liniya-na-belom-fone-8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08" t="48333" r="15192" b="43333"/>
          <a:stretch>
            <a:fillRect/>
          </a:stretch>
        </p:blipFill>
        <p:spPr bwMode="auto">
          <a:xfrm>
            <a:off x="755576" y="2204864"/>
            <a:ext cx="7704856" cy="360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71800" y="1628800"/>
            <a:ext cx="3937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Продолжи ряд флажков: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115616" y="2420888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67744" y="2420888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/>
          <p:cNvSpPr>
            <a:spLocks noChangeArrowheads="1"/>
          </p:cNvSpPr>
          <p:nvPr/>
        </p:nvSpPr>
        <p:spPr bwMode="auto">
          <a:xfrm rot="10800000">
            <a:off x="3347864" y="2420888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4572000" y="2420888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5652120" y="2420888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 rot="10800000">
            <a:off x="6804248" y="2420888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79512" y="4509120"/>
            <a:ext cx="892326" cy="852739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403648" y="4437112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555776" y="4437112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2"/>
          <p:cNvSpPr>
            <a:spLocks noChangeArrowheads="1"/>
          </p:cNvSpPr>
          <p:nvPr/>
        </p:nvSpPr>
        <p:spPr bwMode="auto">
          <a:xfrm rot="10800000">
            <a:off x="3491880" y="4437112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4644008" y="4437112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5796136" y="4365104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6804248" y="4365104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"/>
          <p:cNvSpPr>
            <a:spLocks noChangeArrowheads="1"/>
          </p:cNvSpPr>
          <p:nvPr/>
        </p:nvSpPr>
        <p:spPr bwMode="auto">
          <a:xfrm rot="10800000">
            <a:off x="7884368" y="4365104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652120" y="4365104"/>
            <a:ext cx="3312368" cy="1944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259632" y="4437112"/>
            <a:ext cx="3312368" cy="1944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s://catherineasquithgallery.com/uploads/posts/2021-03/1614553520_4-p-chernaya-liniya-na-belom-fone-8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08" t="48333" r="15192" b="43333"/>
          <a:stretch>
            <a:fillRect/>
          </a:stretch>
        </p:blipFill>
        <p:spPr bwMode="auto">
          <a:xfrm>
            <a:off x="755576" y="2132856"/>
            <a:ext cx="7056784" cy="360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43808" y="1556792"/>
            <a:ext cx="3937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Продолжи ряд флажков: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 rot="10800000">
            <a:off x="971600" y="2348880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auto">
          <a:xfrm rot="10800000">
            <a:off x="2051720" y="2348880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771800" y="2348880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2"/>
          <p:cNvSpPr>
            <a:spLocks noChangeArrowheads="1"/>
          </p:cNvSpPr>
          <p:nvPr/>
        </p:nvSpPr>
        <p:spPr bwMode="auto">
          <a:xfrm rot="10800000">
            <a:off x="3707904" y="2348880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788024" y="2348880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 rot="10800000">
            <a:off x="5724128" y="2348880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rot="10800000">
            <a:off x="6804248" y="2348880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971600" y="4509120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2"/>
          <p:cNvSpPr>
            <a:spLocks noChangeArrowheads="1"/>
          </p:cNvSpPr>
          <p:nvPr/>
        </p:nvSpPr>
        <p:spPr bwMode="auto">
          <a:xfrm rot="10800000">
            <a:off x="1979712" y="4509120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059832" y="4509120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auto">
          <a:xfrm rot="10800000">
            <a:off x="4067944" y="4509120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 rot="10800000">
            <a:off x="4788024" y="4509120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5508104" y="4509120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 rot="10800000">
            <a:off x="6516216" y="4509120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 rot="10800000">
            <a:off x="7236296" y="4509120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827584" y="4365104"/>
            <a:ext cx="3240360" cy="16561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s://catherineasquithgallery.com/uploads/posts/2021-03/1614553520_4-p-chernaya-liniya-na-belom-fone-8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308" t="48333" r="15192" b="43333"/>
          <a:stretch>
            <a:fillRect/>
          </a:stretch>
        </p:blipFill>
        <p:spPr bwMode="auto">
          <a:xfrm>
            <a:off x="827584" y="2132856"/>
            <a:ext cx="7704856" cy="36004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987824" y="1556792"/>
            <a:ext cx="3937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Продолжи ряд флажков: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71600" y="2348880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627784" y="4509120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67544" y="4509120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835696" y="2348880"/>
            <a:ext cx="501650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491880" y="4509120"/>
            <a:ext cx="501650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"/>
          <p:cNvSpPr>
            <a:spLocks noChangeArrowheads="1"/>
          </p:cNvSpPr>
          <p:nvPr/>
        </p:nvSpPr>
        <p:spPr bwMode="auto">
          <a:xfrm rot="10800000">
            <a:off x="2411760" y="2348880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 rot="10800000">
            <a:off x="4067944" y="4509120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auto">
          <a:xfrm rot="10800000">
            <a:off x="3131840" y="2348880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 rot="10800000">
            <a:off x="4788024" y="4509120"/>
            <a:ext cx="1008112" cy="1368152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211960" y="2348880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5868144" y="4509120"/>
            <a:ext cx="892326" cy="852739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148064" y="2348880"/>
            <a:ext cx="508695" cy="504056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6804248" y="4509120"/>
            <a:ext cx="508695" cy="504056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1331640" y="4509120"/>
            <a:ext cx="508695" cy="504056"/>
          </a:xfrm>
          <a:prstGeom prst="rect">
            <a:avLst/>
          </a:prstGeom>
          <a:solidFill>
            <a:srgbClr val="C00000"/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 rot="10800000">
            <a:off x="1907704" y="4509120"/>
            <a:ext cx="648072" cy="864096"/>
          </a:xfrm>
          <a:prstGeom prst="triangle">
            <a:avLst>
              <a:gd name="adj" fmla="val 50000"/>
            </a:avLst>
          </a:prstGeom>
          <a:solidFill>
            <a:srgbClr val="006600"/>
          </a:solidFill>
          <a:ln w="9525">
            <a:solidFill>
              <a:srgbClr val="0066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80312" y="4509120"/>
            <a:ext cx="501650" cy="792088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7956376" y="4509120"/>
            <a:ext cx="789682" cy="1440160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55776" y="4293096"/>
            <a:ext cx="4824536" cy="1944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>
            <a:hlinkClick r:id="rId4" action="ppaction://hlinksldjump"/>
          </p:cNvPr>
          <p:cNvSpPr/>
          <p:nvPr/>
        </p:nvSpPr>
        <p:spPr>
          <a:xfrm>
            <a:off x="7092280" y="1124744"/>
            <a:ext cx="1080120" cy="764704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Рисунок 1" descr="https://img2.freepng.ru/20180914/vyy/kisspng-snowman-clip-art-christmas-day-portable-network-gr-5b9bd3144fb929.482779951536938772326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9241" r="15981"/>
          <a:stretch>
            <a:fillRect/>
          </a:stretch>
        </p:blipFill>
        <p:spPr bwMode="auto">
          <a:xfrm>
            <a:off x="4499992" y="3140968"/>
            <a:ext cx="1313920" cy="1352947"/>
          </a:xfrm>
          <a:prstGeom prst="rect">
            <a:avLst/>
          </a:prstGeom>
          <a:noFill/>
        </p:spPr>
      </p:pic>
      <p:pic>
        <p:nvPicPr>
          <p:cNvPr id="4" name="Рисунок 3" descr="https://ds04.infourok.ru/uploads/ex/0c39/000ed948-7d35a27d/hello_html_a9b7bca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492896"/>
            <a:ext cx="309634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851920" y="1556792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Прятки: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https://photoshop-kopona.com/uploads/posts/2018-10/1540222875_01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1700808"/>
            <a:ext cx="2582980" cy="1542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10" descr="https://stendprint.com.ua/upload/iblock/981/98138f3f84c1b2e8e669467e30ebaba8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10902" t="5331" r="15340" b="10999"/>
          <a:stretch>
            <a:fillRect/>
          </a:stretch>
        </p:blipFill>
        <p:spPr bwMode="auto">
          <a:xfrm>
            <a:off x="5940152" y="4293096"/>
            <a:ext cx="1210811" cy="1900561"/>
          </a:xfrm>
          <a:prstGeom prst="rect">
            <a:avLst/>
          </a:prstGeom>
          <a:noFill/>
        </p:spPr>
      </p:pic>
      <p:pic>
        <p:nvPicPr>
          <p:cNvPr id="19458" name="Рисунок 13" descr="https://img2.freepng.ru/20191213/lu/transparent-furniture-yellow-chair-5df3943a96e169.92223159157624428261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7624" y="2204864"/>
            <a:ext cx="1803648" cy="1002990"/>
          </a:xfrm>
          <a:prstGeom prst="rect">
            <a:avLst/>
          </a:prstGeom>
          <a:noFill/>
        </p:spPr>
      </p:pic>
      <p:pic>
        <p:nvPicPr>
          <p:cNvPr id="19457" name="Рисунок 7" descr="https://sun9-60.userapi.com/impg/-aP6_Qspwpculp1VePqF7lDJpUaFoJaVqd5aUw/VnYqMOd4Yvo.jpg?size=406x591&amp;quality=96&amp;sign=6beef08d902104e38828fd168651fc53&amp;type=album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356992"/>
            <a:ext cx="2016224" cy="2934249"/>
          </a:xfrm>
          <a:prstGeom prst="rect">
            <a:avLst/>
          </a:prstGeom>
          <a:noFill/>
        </p:spPr>
      </p:pic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1403648" y="551723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0" y="14906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" name="Рисунок 15" descr="https://go3.imgsmail.ru/imgpreview?key=24816c356acb4736&amp;mb=storage"/>
          <p:cNvPicPr/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3013" b="36859"/>
          <a:stretch>
            <a:fillRect/>
          </a:stretch>
        </p:blipFill>
        <p:spPr bwMode="auto">
          <a:xfrm>
            <a:off x="3275856" y="1772816"/>
            <a:ext cx="2525702" cy="71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s://ds04.infourok.ru/uploads/ex/0a69/000219c0-9173f517/hello_html_8b9faad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1920" y="4437112"/>
            <a:ext cx="1756819" cy="1867261"/>
          </a:xfrm>
          <a:prstGeom prst="rect">
            <a:avLst/>
          </a:prstGeom>
          <a:noFill/>
        </p:spPr>
      </p:pic>
      <p:sp>
        <p:nvSpPr>
          <p:cNvPr id="21" name="Стрелка вправо 20">
            <a:hlinkClick r:id="rId11" action="ppaction://hlinksldjump"/>
          </p:cNvPr>
          <p:cNvSpPr/>
          <p:nvPr/>
        </p:nvSpPr>
        <p:spPr>
          <a:xfrm>
            <a:off x="7524328" y="5085184"/>
            <a:ext cx="1080120" cy="764704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4499992" y="3068960"/>
            <a:ext cx="1368152" cy="165618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491880" y="4509120"/>
            <a:ext cx="1944216" cy="201622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827584" y="2060848"/>
            <a:ext cx="2448272" cy="1202432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508104" y="1412776"/>
            <a:ext cx="2952328" cy="2066528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683568" y="3356992"/>
            <a:ext cx="2592288" cy="3168352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5868144" y="4221088"/>
            <a:ext cx="1512168" cy="2160240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059832" y="1772816"/>
            <a:ext cx="3096344" cy="122413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 animBg="1"/>
      <p:bldP spid="22" grpId="1" animBg="1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91680" y="1772816"/>
            <a:ext cx="484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1844824"/>
            <a:ext cx="2701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Назови соседей:</a:t>
            </a:r>
            <a:endParaRPr lang="ru-RU" sz="2800" dirty="0">
              <a:solidFill>
                <a:srgbClr val="002060"/>
              </a:solidFill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0" y="2924944"/>
            <a:ext cx="9144000" cy="1368152"/>
            <a:chOff x="0" y="2420888"/>
            <a:chExt cx="9144000" cy="1368152"/>
          </a:xfrm>
        </p:grpSpPr>
        <p:grpSp>
          <p:nvGrpSpPr>
            <p:cNvPr id="43" name="Группа 42"/>
            <p:cNvGrpSpPr/>
            <p:nvPr/>
          </p:nvGrpSpPr>
          <p:grpSpPr>
            <a:xfrm>
              <a:off x="0" y="2420888"/>
              <a:ext cx="9144000" cy="1368152"/>
              <a:chOff x="755576" y="4941168"/>
              <a:chExt cx="7799246" cy="1119029"/>
            </a:xfrm>
          </p:grpSpPr>
          <p:grpSp>
            <p:nvGrpSpPr>
              <p:cNvPr id="13" name="Группа 12"/>
              <p:cNvGrpSpPr/>
              <p:nvPr/>
            </p:nvGrpSpPr>
            <p:grpSpPr>
              <a:xfrm>
                <a:off x="755576" y="5157192"/>
                <a:ext cx="729242" cy="903005"/>
                <a:chOff x="755576" y="5157192"/>
                <a:chExt cx="729242" cy="903005"/>
              </a:xfrm>
            </p:grpSpPr>
            <p:pic>
              <p:nvPicPr>
                <p:cNvPr id="14" name="Рисунок 1" descr="https://e7.pngegg.com/pngimages/646/60/png-clipart-christmas-ornament-new-year-tree-ball-ukraine-online-shopping-christmas-ball-ornaments-decor-christmas-decoration.png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11189"/>
                <a:stretch>
                  <a:fillRect/>
                </a:stretch>
              </p:blipFill>
              <p:spPr bwMode="auto">
                <a:xfrm>
                  <a:off x="755576" y="5157192"/>
                  <a:ext cx="729242" cy="894978"/>
                </a:xfrm>
                <a:prstGeom prst="rect">
                  <a:avLst/>
                </a:prstGeom>
                <a:noFill/>
              </p:spPr>
            </p:pic>
            <p:sp>
              <p:nvSpPr>
                <p:cNvPr id="15" name="Прямоугольник 14"/>
                <p:cNvSpPr/>
                <p:nvPr/>
              </p:nvSpPr>
              <p:spPr>
                <a:xfrm>
                  <a:off x="1055852" y="5229200"/>
                  <a:ext cx="184730" cy="830997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16" name="Группа 15"/>
              <p:cNvGrpSpPr/>
              <p:nvPr/>
            </p:nvGrpSpPr>
            <p:grpSpPr>
              <a:xfrm>
                <a:off x="1547664" y="5229200"/>
                <a:ext cx="727553" cy="830997"/>
                <a:chOff x="1547664" y="5229200"/>
                <a:chExt cx="727553" cy="830997"/>
              </a:xfrm>
            </p:grpSpPr>
            <p:pic>
              <p:nvPicPr>
                <p:cNvPr id="17" name="Рисунок 19" descr="https://flyclipart.com/thumb2/blue-hanging-christmas-ball-png-564663.png"/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clrChange>
                    <a:clrFrom>
                      <a:srgbClr val="F4F4F4"/>
                    </a:clrFrom>
                    <a:clrTo>
                      <a:srgbClr val="F4F4F4">
                        <a:alpha val="0"/>
                      </a:srgbClr>
                    </a:clrTo>
                  </a:clrChange>
                </a:blip>
                <a:srcRect l="23334" t="46140" r="22620" b="4826"/>
                <a:stretch>
                  <a:fillRect/>
                </a:stretch>
              </p:blipFill>
              <p:spPr bwMode="auto">
                <a:xfrm>
                  <a:off x="1547664" y="5229200"/>
                  <a:ext cx="727553" cy="813445"/>
                </a:xfrm>
                <a:prstGeom prst="rect">
                  <a:avLst/>
                </a:prstGeom>
                <a:noFill/>
              </p:spPr>
            </p:pic>
            <p:sp>
              <p:nvSpPr>
                <p:cNvPr id="18" name="Прямоугольник 17"/>
                <p:cNvSpPr/>
                <p:nvPr/>
              </p:nvSpPr>
              <p:spPr>
                <a:xfrm>
                  <a:off x="1691680" y="5229200"/>
                  <a:ext cx="497251" cy="830997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480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2</a:t>
                  </a:r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19" name="Группа 18"/>
              <p:cNvGrpSpPr/>
              <p:nvPr/>
            </p:nvGrpSpPr>
            <p:grpSpPr>
              <a:xfrm>
                <a:off x="2339752" y="5157192"/>
                <a:ext cx="727865" cy="830997"/>
                <a:chOff x="2339752" y="5157192"/>
                <a:chExt cx="727865" cy="830997"/>
              </a:xfrm>
            </p:grpSpPr>
            <p:pic>
              <p:nvPicPr>
                <p:cNvPr id="20" name="Picture 9" descr="https://w7.pngwing.com/pngs/904/457/png-transparent-christmas-ornament-new-year-tree-christmas-decoration-logo-ornament-holidays-photography-christmas-decoration.png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7719"/>
                <a:stretch>
                  <a:fillRect/>
                </a:stretch>
              </p:blipFill>
              <p:spPr bwMode="auto">
                <a:xfrm>
                  <a:off x="2339752" y="5157192"/>
                  <a:ext cx="727865" cy="816091"/>
                </a:xfrm>
                <a:prstGeom prst="rect">
                  <a:avLst/>
                </a:prstGeom>
                <a:noFill/>
              </p:spPr>
            </p:pic>
            <p:sp>
              <p:nvSpPr>
                <p:cNvPr id="21" name="Прямоугольник 20"/>
                <p:cNvSpPr/>
                <p:nvPr/>
              </p:nvSpPr>
              <p:spPr>
                <a:xfrm>
                  <a:off x="2640028" y="5157192"/>
                  <a:ext cx="184730" cy="830997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22" name="Группа 21"/>
              <p:cNvGrpSpPr/>
              <p:nvPr/>
            </p:nvGrpSpPr>
            <p:grpSpPr>
              <a:xfrm>
                <a:off x="3059832" y="5157192"/>
                <a:ext cx="792088" cy="903005"/>
                <a:chOff x="3059832" y="5085184"/>
                <a:chExt cx="792088" cy="903005"/>
              </a:xfrm>
            </p:grpSpPr>
            <p:pic>
              <p:nvPicPr>
                <p:cNvPr id="23" name="Picture 8" descr="https://w7.pngwing.com/pngs/537/421/png-transparent-christmas-ornament-yellow-altar-holidays-christmas-decoration-fruit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 t="44923"/>
                <a:stretch>
                  <a:fillRect/>
                </a:stretch>
              </p:blipFill>
              <p:spPr bwMode="auto">
                <a:xfrm>
                  <a:off x="3059832" y="5085184"/>
                  <a:ext cx="792088" cy="859832"/>
                </a:xfrm>
                <a:prstGeom prst="rect">
                  <a:avLst/>
                </a:prstGeom>
                <a:noFill/>
              </p:spPr>
            </p:pic>
            <p:sp>
              <p:nvSpPr>
                <p:cNvPr id="24" name="Прямоугольник 23"/>
                <p:cNvSpPr/>
                <p:nvPr/>
              </p:nvSpPr>
              <p:spPr>
                <a:xfrm>
                  <a:off x="3203848" y="5157192"/>
                  <a:ext cx="497251" cy="830997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480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4</a:t>
                  </a:r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25" name="Группа 24"/>
              <p:cNvGrpSpPr/>
              <p:nvPr/>
            </p:nvGrpSpPr>
            <p:grpSpPr>
              <a:xfrm>
                <a:off x="3851920" y="5085184"/>
                <a:ext cx="720080" cy="871401"/>
                <a:chOff x="3851920" y="5085184"/>
                <a:chExt cx="720080" cy="871401"/>
              </a:xfrm>
            </p:grpSpPr>
            <p:pic>
              <p:nvPicPr>
                <p:cNvPr id="26" name="Рисунок 22" descr="https://volgograd.umitoy.ru/upload/iblock/c5f/c5f31fc1b45e6971829d80c0af52e7cc.jpg"/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2354" t="11523" r="14549"/>
                <a:stretch>
                  <a:fillRect/>
                </a:stretch>
              </p:blipFill>
              <p:spPr bwMode="auto">
                <a:xfrm>
                  <a:off x="3851920" y="5085184"/>
                  <a:ext cx="720080" cy="871401"/>
                </a:xfrm>
                <a:prstGeom prst="rect">
                  <a:avLst/>
                </a:prstGeom>
                <a:noFill/>
              </p:spPr>
            </p:pic>
            <p:sp>
              <p:nvSpPr>
                <p:cNvPr id="27" name="Прямоугольник 26"/>
                <p:cNvSpPr/>
                <p:nvPr/>
              </p:nvSpPr>
              <p:spPr>
                <a:xfrm>
                  <a:off x="4165779" y="5157192"/>
                  <a:ext cx="157564" cy="67968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28" name="Группа 27"/>
              <p:cNvGrpSpPr/>
              <p:nvPr/>
            </p:nvGrpSpPr>
            <p:grpSpPr>
              <a:xfrm>
                <a:off x="4572000" y="5085184"/>
                <a:ext cx="729887" cy="903005"/>
                <a:chOff x="4572000" y="5085184"/>
                <a:chExt cx="729887" cy="903005"/>
              </a:xfrm>
            </p:grpSpPr>
            <p:pic>
              <p:nvPicPr>
                <p:cNvPr id="29" name="Рисунок 7" descr="https://m-igr.ru/upload/iblock/d47/117252.jpg"/>
                <p:cNvPicPr>
                  <a:picLocks noChangeAspect="1" noChangeArrowheads="1"/>
                </p:cNvPicPr>
                <p:nvPr/>
              </p:nvPicPr>
              <p:blipFill>
                <a:blip r:embed="rId8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18857" t="16856" r="15714" b="6857"/>
                <a:stretch>
                  <a:fillRect/>
                </a:stretch>
              </p:blipFill>
              <p:spPr bwMode="auto">
                <a:xfrm>
                  <a:off x="4572000" y="5085184"/>
                  <a:ext cx="729887" cy="848247"/>
                </a:xfrm>
                <a:prstGeom prst="rect">
                  <a:avLst/>
                </a:prstGeom>
                <a:noFill/>
              </p:spPr>
            </p:pic>
            <p:sp>
              <p:nvSpPr>
                <p:cNvPr id="30" name="Прямоугольник 29"/>
                <p:cNvSpPr/>
                <p:nvPr/>
              </p:nvSpPr>
              <p:spPr>
                <a:xfrm>
                  <a:off x="4872276" y="5157192"/>
                  <a:ext cx="184730" cy="830997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31" name="Группа 30"/>
              <p:cNvGrpSpPr/>
              <p:nvPr/>
            </p:nvGrpSpPr>
            <p:grpSpPr>
              <a:xfrm>
                <a:off x="5292080" y="5085184"/>
                <a:ext cx="936105" cy="903005"/>
                <a:chOff x="5292080" y="5085184"/>
                <a:chExt cx="936105" cy="903005"/>
              </a:xfrm>
            </p:grpSpPr>
            <p:pic>
              <p:nvPicPr>
                <p:cNvPr id="32" name="Рисунок 3" descr="шар.jpg"/>
                <p:cNvPicPr>
                  <a:picLocks noChangeAspect="1" noChangeArrowheads="1"/>
                </p:cNvPicPr>
                <p:nvPr/>
              </p:nvPicPr>
              <p:blipFill>
                <a:blip r:embed="rId9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8333"/>
                <a:stretch>
                  <a:fillRect/>
                </a:stretch>
              </p:blipFill>
              <p:spPr bwMode="auto">
                <a:xfrm>
                  <a:off x="5292080" y="5085184"/>
                  <a:ext cx="936105" cy="855580"/>
                </a:xfrm>
                <a:prstGeom prst="rect">
                  <a:avLst/>
                </a:prstGeom>
                <a:noFill/>
              </p:spPr>
            </p:pic>
            <p:sp>
              <p:nvSpPr>
                <p:cNvPr id="33" name="Прямоугольник 32"/>
                <p:cNvSpPr/>
                <p:nvPr/>
              </p:nvSpPr>
              <p:spPr>
                <a:xfrm>
                  <a:off x="5508104" y="5157192"/>
                  <a:ext cx="497251" cy="830997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r>
                    <a:rPr lang="ru-RU" sz="4800" dirty="0" smtClean="0">
                      <a:ln w="18415" cmpd="sng">
                        <a:solidFill>
                          <a:srgbClr val="FFFFFF"/>
                        </a:solidFill>
                        <a:prstDash val="solid"/>
                      </a:ln>
                      <a:solidFill>
                        <a:srgbClr val="FFFFFF"/>
                      </a:solidFill>
                      <a:effectLst>
                        <a:outerShdw blurRad="63500" dir="3600000" algn="tl" rotWithShape="0">
                          <a:srgbClr val="000000">
                            <a:alpha val="70000"/>
                          </a:srgbClr>
                        </a:outerShdw>
                      </a:effectLst>
                    </a:rPr>
                    <a:t>7</a:t>
                  </a:r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34" name="Группа 33"/>
              <p:cNvGrpSpPr/>
              <p:nvPr/>
            </p:nvGrpSpPr>
            <p:grpSpPr>
              <a:xfrm>
                <a:off x="6012160" y="5085184"/>
                <a:ext cx="1080120" cy="911661"/>
                <a:chOff x="6012160" y="5085184"/>
                <a:chExt cx="1080120" cy="911661"/>
              </a:xfrm>
            </p:grpSpPr>
            <p:pic>
              <p:nvPicPr>
                <p:cNvPr id="35" name="Рисунок 10" descr="https://i5.walmartimages.com/asr/4c72bb7a-4002-4b6b-864b-d0659fd154b0_1.25f9270e307ba50ba544727ff2a94128.jpeg"/>
                <p:cNvPicPr>
                  <a:picLocks noChangeAspect="1" noChangeArrowheads="1"/>
                </p:cNvPicPr>
                <p:nvPr/>
              </p:nvPicPr>
              <p:blipFill>
                <a:blip r:embed="rId10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bright="-20000" contrast="-40000"/>
                </a:blip>
                <a:srcRect t="15845"/>
                <a:stretch>
                  <a:fillRect/>
                </a:stretch>
              </p:blipFill>
              <p:spPr bwMode="auto">
                <a:xfrm>
                  <a:off x="6012160" y="5085184"/>
                  <a:ext cx="1080120" cy="911661"/>
                </a:xfrm>
                <a:prstGeom prst="rect">
                  <a:avLst/>
                </a:prstGeom>
                <a:noFill/>
              </p:spPr>
            </p:pic>
            <p:sp>
              <p:nvSpPr>
                <p:cNvPr id="36" name="Прямоугольник 35"/>
                <p:cNvSpPr/>
                <p:nvPr/>
              </p:nvSpPr>
              <p:spPr>
                <a:xfrm>
                  <a:off x="6372200" y="5157192"/>
                  <a:ext cx="497251" cy="679683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spAutoFit/>
                </a:bodyPr>
                <a:lstStyle/>
                <a:p>
                  <a:pPr algn="ctr"/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chemeClr val="bg1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37" name="Группа 36"/>
              <p:cNvGrpSpPr/>
              <p:nvPr/>
            </p:nvGrpSpPr>
            <p:grpSpPr>
              <a:xfrm>
                <a:off x="6948264" y="5013176"/>
                <a:ext cx="800040" cy="903005"/>
                <a:chOff x="6948264" y="5013176"/>
                <a:chExt cx="800040" cy="903005"/>
              </a:xfrm>
            </p:grpSpPr>
            <p:pic>
              <p:nvPicPr>
                <p:cNvPr id="38" name="Рисунок 28" descr="https://catherineasquithgallery.com/uploads/posts/2021-02/1612233905_95-p-fioletovii-klipart-na-prozrachnom-fone-128.png"/>
                <p:cNvPicPr>
                  <a:picLocks noChangeAspect="1" noChangeArrowheads="1"/>
                </p:cNvPicPr>
                <p:nvPr/>
              </p:nvPicPr>
              <p:blipFill>
                <a:blip r:embed="rId11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46410"/>
                <a:stretch>
                  <a:fillRect/>
                </a:stretch>
              </p:blipFill>
              <p:spPr bwMode="auto">
                <a:xfrm>
                  <a:off x="6948264" y="5013176"/>
                  <a:ext cx="800040" cy="899355"/>
                </a:xfrm>
                <a:prstGeom prst="rect">
                  <a:avLst/>
                </a:prstGeom>
                <a:noFill/>
              </p:spPr>
            </p:pic>
            <p:sp>
              <p:nvSpPr>
                <p:cNvPr id="39" name="Прямоугольник 38"/>
                <p:cNvSpPr/>
                <p:nvPr/>
              </p:nvSpPr>
              <p:spPr>
                <a:xfrm>
                  <a:off x="7248540" y="5085184"/>
                  <a:ext cx="184730" cy="830997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  <p:grpSp>
            <p:nvGrpSpPr>
              <p:cNvPr id="40" name="Группа 39"/>
              <p:cNvGrpSpPr/>
              <p:nvPr/>
            </p:nvGrpSpPr>
            <p:grpSpPr>
              <a:xfrm>
                <a:off x="7740352" y="4941168"/>
                <a:ext cx="814470" cy="938411"/>
                <a:chOff x="7740352" y="4941168"/>
                <a:chExt cx="814470" cy="938411"/>
              </a:xfrm>
            </p:grpSpPr>
            <p:pic>
              <p:nvPicPr>
                <p:cNvPr id="41" name="Рисунок 13" descr="https://e7.pngegg.com/pngimages/275/50/png-clipart-christmas-ornament-christmas-decoration-cobalt-blue-turquoise-christmas-blue-holidays.png"/>
                <p:cNvPicPr>
                  <a:picLocks noChangeAspect="1" noChangeArrowheads="1"/>
                </p:cNvPicPr>
                <p:nvPr/>
              </p:nvPicPr>
              <p:blipFill>
                <a:blip r:embed="rId1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t="6667"/>
                <a:stretch>
                  <a:fillRect/>
                </a:stretch>
              </p:blipFill>
              <p:spPr bwMode="auto">
                <a:xfrm>
                  <a:off x="7740352" y="4941168"/>
                  <a:ext cx="814470" cy="938411"/>
                </a:xfrm>
                <a:prstGeom prst="rect">
                  <a:avLst/>
                </a:prstGeom>
                <a:noFill/>
              </p:spPr>
            </p:pic>
            <p:sp>
              <p:nvSpPr>
                <p:cNvPr id="42" name="Прямоугольник 41"/>
                <p:cNvSpPr/>
                <p:nvPr/>
              </p:nvSpPr>
              <p:spPr>
                <a:xfrm>
                  <a:off x="8066488" y="5085184"/>
                  <a:ext cx="157563" cy="679683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>
                  <a:spAutoFit/>
                </a:bodyPr>
                <a:lstStyle/>
                <a:p>
                  <a:pPr algn="ctr"/>
                  <a:endParaRPr lang="ru-RU" sz="4800" b="0" cap="none" spc="0" dirty="0">
                    <a:ln w="18415" cmpd="sng">
                      <a:solidFill>
                        <a:srgbClr val="FFFFFF"/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blurRad="63500" dir="3600000" algn="tl" rotWithShape="0">
                        <a:srgbClr val="000000">
                          <a:alpha val="70000"/>
                        </a:srgbClr>
                      </a:outerShdw>
                    </a:effectLst>
                  </a:endParaRPr>
                </a:p>
              </p:txBody>
            </p:sp>
          </p:grpSp>
        </p:grpSp>
        <p:sp>
          <p:nvSpPr>
            <p:cNvPr id="44" name="Прямоугольник 43"/>
            <p:cNvSpPr/>
            <p:nvPr/>
          </p:nvSpPr>
          <p:spPr>
            <a:xfrm>
              <a:off x="7524328" y="2636912"/>
              <a:ext cx="49725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9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46" name="Стрелка вправо 45">
            <a:hlinkClick r:id="rId13" action="ppaction://hlinksldjump"/>
          </p:cNvPr>
          <p:cNvSpPr/>
          <p:nvPr/>
        </p:nvSpPr>
        <p:spPr>
          <a:xfrm>
            <a:off x="7380312" y="4725144"/>
            <a:ext cx="1080120" cy="764704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179512" y="3356992"/>
            <a:ext cx="503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2051720" y="3356992"/>
            <a:ext cx="503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644008" y="3284984"/>
            <a:ext cx="503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516216" y="3212976"/>
            <a:ext cx="5421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8321339" y="3140968"/>
            <a:ext cx="8226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779912" y="3284984"/>
            <a:ext cx="503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48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0" grpId="0"/>
      <p:bldP spid="51" grpId="0"/>
      <p:bldP spid="52" grpId="0"/>
      <p:bldP spid="53" grpId="0"/>
      <p:bldP spid="5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1700808"/>
            <a:ext cx="5637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Разложи подарки по </a:t>
            </a:r>
            <a:r>
              <a:rPr lang="ru-RU" sz="2800" b="1" dirty="0" smtClean="0">
                <a:solidFill>
                  <a:srgbClr val="002060"/>
                </a:solidFill>
              </a:rPr>
              <a:t>возрастанию: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293096"/>
            <a:ext cx="554554" cy="434355"/>
          </a:xfrm>
          <a:prstGeom prst="rect">
            <a:avLst/>
          </a:prstGeom>
          <a:noFill/>
        </p:spPr>
      </p:pic>
      <p:pic>
        <p:nvPicPr>
          <p:cNvPr id="5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005064"/>
            <a:ext cx="792088" cy="620404"/>
          </a:xfrm>
          <a:prstGeom prst="rect">
            <a:avLst/>
          </a:prstGeom>
          <a:noFill/>
        </p:spPr>
      </p:pic>
      <p:pic>
        <p:nvPicPr>
          <p:cNvPr id="6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492896"/>
            <a:ext cx="936104" cy="733205"/>
          </a:xfrm>
          <a:prstGeom prst="rect">
            <a:avLst/>
          </a:prstGeom>
          <a:noFill/>
        </p:spPr>
      </p:pic>
      <p:pic>
        <p:nvPicPr>
          <p:cNvPr id="7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797152"/>
            <a:ext cx="1148958" cy="899922"/>
          </a:xfrm>
          <a:prstGeom prst="rect">
            <a:avLst/>
          </a:prstGeom>
          <a:noFill/>
        </p:spPr>
      </p:pic>
      <p:pic>
        <p:nvPicPr>
          <p:cNvPr id="8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564904"/>
            <a:ext cx="1332827" cy="1043938"/>
          </a:xfrm>
          <a:prstGeom prst="rect">
            <a:avLst/>
          </a:prstGeom>
          <a:noFill/>
        </p:spPr>
      </p:pic>
      <p:pic>
        <p:nvPicPr>
          <p:cNvPr id="9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2492896"/>
            <a:ext cx="1728192" cy="1353608"/>
          </a:xfrm>
          <a:prstGeom prst="rect">
            <a:avLst/>
          </a:prstGeom>
          <a:noFill/>
        </p:spPr>
      </p:pic>
      <p:pic>
        <p:nvPicPr>
          <p:cNvPr id="10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789040"/>
            <a:ext cx="1979712" cy="155061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059832" y="4653136"/>
            <a:ext cx="535724" cy="936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27417" y="3212976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2.96296E-6 L -0.27551 -0.03149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03 -0.00324 L -0.39757 0.00718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63 0.05162 L -0.17725 0.2092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07407E-6 L 0.22205 -0.1497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-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85185E-6 L 0.32292 0.1784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296E-6 L -0.06285 0.2268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7.40741E-7 L 0.07084 0.0629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1700808"/>
            <a:ext cx="147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Содержание:</a:t>
            </a:r>
            <a:endParaRPr lang="ru-RU" dirty="0"/>
          </a:p>
        </p:txBody>
      </p:sp>
      <p:pic>
        <p:nvPicPr>
          <p:cNvPr id="3" name="Рисунок 19" descr="https://flyclipart.com/thumb2/blue-hanging-christmas-ball-png-564663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3334" t="46140" r="22620" b="4826"/>
          <a:stretch>
            <a:fillRect/>
          </a:stretch>
        </p:blipFill>
        <p:spPr bwMode="auto">
          <a:xfrm>
            <a:off x="1115616" y="2348880"/>
            <a:ext cx="1008112" cy="1127125"/>
          </a:xfrm>
          <a:prstGeom prst="rect">
            <a:avLst/>
          </a:prstGeom>
          <a:noFill/>
        </p:spPr>
      </p:pic>
      <p:pic>
        <p:nvPicPr>
          <p:cNvPr id="4" name="Рисунок 3" descr="https://w7.pngwing.com/pngs/697/888/png-transparent-christmas-ornament-christmas-gingerbread-food-photography-desktop-wallpaper.png">
            <a:hlinkClick r:id="rId5" action="ppaction://hlinksldjump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2636912"/>
            <a:ext cx="114451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yt3.ggpht.com/a/AATXAJzlLVzEObQXgvVivhDehksqFdpFDui2UPA-zcSXpQ=s900-c-k-c0xffffffff-no-rj-mo">
            <a:hlinkClick r:id="rId7" action="ppaction://hlinksldjump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20072" y="2780928"/>
            <a:ext cx="1347589" cy="127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36" descr="https://img2.freepng.ru/20180914/vyy/kisspng-snowman-clip-art-christmas-day-portable-network-gr-5b9bd3144fb929.4827799515369387723266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/>
          <a:srcRect l="17557" r="17778"/>
          <a:stretch>
            <a:fillRect/>
          </a:stretch>
        </p:blipFill>
        <p:spPr bwMode="auto">
          <a:xfrm>
            <a:off x="1187625" y="4076501"/>
            <a:ext cx="1512168" cy="1646065"/>
          </a:xfrm>
          <a:prstGeom prst="rect">
            <a:avLst/>
          </a:prstGeom>
          <a:noFill/>
        </p:spPr>
      </p:pic>
      <p:pic>
        <p:nvPicPr>
          <p:cNvPr id="11" name="Рисунок 10" descr="https://go3.imgsmail.ru/imgpreview?key=24816c356acb4736&amp;mb=storage">
            <a:hlinkClick r:id="rId11" action="ppaction://hlinksldjump"/>
          </p:cNvPr>
          <p:cNvPicPr/>
          <p:nvPr/>
        </p:nvPicPr>
        <p:blipFill>
          <a:blip r:embed="rId12" cstate="print"/>
          <a:srcRect t="33013" b="36859"/>
          <a:stretch>
            <a:fillRect/>
          </a:stretch>
        </p:blipFill>
        <p:spPr bwMode="auto">
          <a:xfrm>
            <a:off x="3059832" y="1988840"/>
            <a:ext cx="2525702" cy="71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ds04.infourok.ru/uploads/ex/0c39/000ed948-7d35a27d/hello_html_a9b7bca.png">
            <a:hlinkClick r:id="rId13" action="ppaction://hlinksldjump"/>
          </p:cNvPr>
          <p:cNvPicPr/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5856" y="2852936"/>
            <a:ext cx="19442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47" descr="https://e7.pngegg.com/pngimages/831/592/png-clipart-christmas-gift-desktop-christmas-ornament-christmas-holidays-christmas-decoration.pn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60598" y="4365104"/>
            <a:ext cx="1473902" cy="1154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556792"/>
            <a:ext cx="5742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Разложи подарки по </a:t>
            </a:r>
            <a:r>
              <a:rPr lang="ru-RU" sz="2800" b="1" dirty="0" smtClean="0">
                <a:solidFill>
                  <a:srgbClr val="002060"/>
                </a:solidFill>
              </a:rPr>
              <a:t> убыванию: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5445224"/>
            <a:ext cx="554554" cy="434355"/>
          </a:xfrm>
          <a:prstGeom prst="rect">
            <a:avLst/>
          </a:prstGeom>
          <a:noFill/>
        </p:spPr>
      </p:pic>
      <p:pic>
        <p:nvPicPr>
          <p:cNvPr id="4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348880"/>
            <a:ext cx="792088" cy="620404"/>
          </a:xfrm>
          <a:prstGeom prst="rect">
            <a:avLst/>
          </a:prstGeom>
          <a:noFill/>
        </p:spPr>
      </p:pic>
      <p:pic>
        <p:nvPicPr>
          <p:cNvPr id="5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988840"/>
            <a:ext cx="936104" cy="733205"/>
          </a:xfrm>
          <a:prstGeom prst="rect">
            <a:avLst/>
          </a:prstGeom>
          <a:noFill/>
        </p:spPr>
      </p:pic>
      <p:pic>
        <p:nvPicPr>
          <p:cNvPr id="6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653136"/>
            <a:ext cx="1148958" cy="899922"/>
          </a:xfrm>
          <a:prstGeom prst="rect">
            <a:avLst/>
          </a:prstGeom>
          <a:noFill/>
        </p:spPr>
      </p:pic>
      <p:pic>
        <p:nvPicPr>
          <p:cNvPr id="7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204864"/>
            <a:ext cx="1332827" cy="1043938"/>
          </a:xfrm>
          <a:prstGeom prst="rect">
            <a:avLst/>
          </a:prstGeom>
          <a:noFill/>
        </p:spPr>
      </p:pic>
      <p:pic>
        <p:nvPicPr>
          <p:cNvPr id="8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916832"/>
            <a:ext cx="1728192" cy="1353608"/>
          </a:xfrm>
          <a:prstGeom prst="rect">
            <a:avLst/>
          </a:prstGeom>
          <a:noFill/>
        </p:spPr>
      </p:pic>
      <p:pic>
        <p:nvPicPr>
          <p:cNvPr id="9" name="Рисунок 47" descr="https://e7.pngegg.com/pngimages/831/592/png-clipart-christmas-gift-desktop-christmas-ornament-christmas-holidays-christmas-decora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93096"/>
            <a:ext cx="1979712" cy="1550611"/>
          </a:xfrm>
          <a:prstGeom prst="rect">
            <a:avLst/>
          </a:prstGeom>
          <a:noFill/>
        </p:spPr>
      </p:pic>
      <p:sp>
        <p:nvSpPr>
          <p:cNvPr id="10" name="Стрелка вправо 9">
            <a:hlinkClick r:id="rId4" action="ppaction://hlinksldjump"/>
          </p:cNvPr>
          <p:cNvSpPr/>
          <p:nvPr/>
        </p:nvSpPr>
        <p:spPr>
          <a:xfrm>
            <a:off x="7380312" y="5229200"/>
            <a:ext cx="1080120" cy="764704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07 -0.11296 L -0.06875 -0.165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284 0.11157 L -0.55121 0.195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91 0.00811 L 0.10833 0.17616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77 -0.03403 L 0.11823 -0.1388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0.04097 L 0.64201 0.2826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48148E-6 L 0.26389 0.2907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82 0.0419 L 0.59184 -0.0736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0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1340768"/>
            <a:ext cx="3137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Раздели на группы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https://w7.pngwing.com/pngs/882/72/png-transparent-christmas-ornament-star-twinkle-decor-christmas-decoration-color.pn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1052736"/>
            <a:ext cx="151216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images.vfl.ru/ii_save/1583504424/ac1882fd/29792215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645024"/>
            <a:ext cx="127110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sc01.alicdn.com/kf/HTB1kVQpQpXXXXXpXVXXq6xXFXXXn/225993981/HTB1kVQpQpXXXXXpXVXXq6xXFXXXn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268760"/>
            <a:ext cx="1368152" cy="1297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w7.pngwing.com/pngs/696/725/png-transparent-white-house-bronner-s-christmas-wonderland-christmas-ornament-santa-claus-christmas-blue-holidays-presentation.png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2627785" y="2348880"/>
            <a:ext cx="936104" cy="1162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s://w7.pngwing.com/pngs/697/888/png-transparent-christmas-ornament-christmas-gingerbread-food-photography-desktop-wallpaper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1844824"/>
            <a:ext cx="1008112" cy="121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s://i.ytimg.com/vi/hDpbHRYIWBM/maxresdefault.jpg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882" r="20470"/>
          <a:stretch>
            <a:fillRect/>
          </a:stretch>
        </p:blipFill>
        <p:spPr bwMode="auto">
          <a:xfrm>
            <a:off x="2987824" y="4581128"/>
            <a:ext cx="1225020" cy="1241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s://img1.liveinternet.ru/images/attach/c/3/122/86/122086869_32A.png"/>
          <p:cNvPicPr/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4221088"/>
            <a:ext cx="1296144" cy="699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s://grai.by/assets/images/elochnye-igrushki_2/shishka-1_-artikul-f-25-1.jpg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182" t="10897" r="30155" b="9295"/>
          <a:stretch>
            <a:fillRect/>
          </a:stretch>
        </p:blipFill>
        <p:spPr bwMode="auto">
          <a:xfrm>
            <a:off x="6084168" y="1700808"/>
            <a:ext cx="648072" cy="130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s://e7.pngegg.com/pngimages/594/724/png-clipart-christmas-candy-canes-stick-candy-ribbon-candy-lollipop-lollipop-candy-cane.png"/>
          <p:cNvPicPr/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38" r="17073"/>
          <a:stretch>
            <a:fillRect/>
          </a:stretch>
        </p:blipFill>
        <p:spPr bwMode="auto">
          <a:xfrm>
            <a:off x="7380312" y="4725144"/>
            <a:ext cx="808168" cy="108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s://avatars.mds.yandex.net/get-mpic/4304254/img_id8330067277641274357.jpeg/orig"/>
          <p:cNvPicPr/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4293096"/>
            <a:ext cx="1152128" cy="1506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http://gd3.alicdn.com/bao/uploaded/i3/379833581/T2ugH9XgXXXXXXXXXX_!!379833581.jpg"/>
          <p:cNvPicPr/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154" b="20833"/>
          <a:stretch>
            <a:fillRect/>
          </a:stretch>
        </p:blipFill>
        <p:spPr bwMode="auto">
          <a:xfrm>
            <a:off x="827584" y="5013176"/>
            <a:ext cx="1587252" cy="88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s://snpmarket.com/images/catalog/xl-135602-igrushka-myagkaya-36248-ded-moroz-let-it-snow-kras-460.jpg"/>
          <p:cNvPicPr/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4048" y="2636912"/>
            <a:ext cx="1440160" cy="1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>
            <a:hlinkClick r:id="rId15" action="ppaction://hlinksldjump"/>
          </p:cNvPr>
          <p:cNvSpPr/>
          <p:nvPr/>
        </p:nvSpPr>
        <p:spPr>
          <a:xfrm>
            <a:off x="7596336" y="5949280"/>
            <a:ext cx="1080120" cy="764704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39 -0.00509 L 0.21406 -0.03654 " pathEditMode="relative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101 0.00925 L 0.18906 -0.011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05 -0.00138 L 0.69288 -0.1586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91 0.00462 L -0.35903 -0.01619 " pathEditMode="relative" ptsTypes="AA">
                                      <p:cBhvr>
                                        <p:cTn id="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701 0.00393 L -0.24809 0.0668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63 0.00555 L 0.29931 0.0790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42 0.02245 L -0.2441 0.22199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96296E-6 L -0.57882 0.32477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21 0.02014 L -0.18507 0.06227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412776"/>
            <a:ext cx="2228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Выбери шар</a:t>
            </a:r>
            <a:r>
              <a:rPr lang="ru-RU" sz="2800" dirty="0" smtClean="0">
                <a:solidFill>
                  <a:srgbClr val="002060"/>
                </a:solidFill>
              </a:rPr>
              <a:t>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https://yt3.ggpht.com/a/AATXAJzlLVzEObQXgvVivhDehksqFdpFDui2UPA-zcSXpQ=s900-c-k-c0xffffffff-no-rj-mo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276872"/>
            <a:ext cx="208823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200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0" y="962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84" name="Группа 83"/>
          <p:cNvGrpSpPr/>
          <p:nvPr/>
        </p:nvGrpSpPr>
        <p:grpSpPr>
          <a:xfrm>
            <a:off x="3347864" y="1988840"/>
            <a:ext cx="1642095" cy="1397496"/>
            <a:chOff x="539552" y="3068960"/>
            <a:chExt cx="1282055" cy="1037456"/>
          </a:xfrm>
        </p:grpSpPr>
        <p:sp>
          <p:nvSpPr>
            <p:cNvPr id="17424" name="AutoShape 16"/>
            <p:cNvSpPr>
              <a:spLocks noChangeArrowheads="1"/>
            </p:cNvSpPr>
            <p:nvPr/>
          </p:nvSpPr>
          <p:spPr bwMode="auto">
            <a:xfrm>
              <a:off x="539552" y="3068960"/>
              <a:ext cx="561975" cy="533400"/>
            </a:xfrm>
            <a:prstGeom prst="pentagon">
              <a:avLst/>
            </a:prstGeom>
            <a:solidFill>
              <a:srgbClr val="76923C"/>
            </a:solidFill>
            <a:ln w="9525">
              <a:solidFill>
                <a:srgbClr val="76923C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5" name="AutoShape 17"/>
            <p:cNvSpPr>
              <a:spLocks noChangeArrowheads="1"/>
            </p:cNvSpPr>
            <p:nvPr/>
          </p:nvSpPr>
          <p:spPr bwMode="auto">
            <a:xfrm>
              <a:off x="1259632" y="3068960"/>
              <a:ext cx="561975" cy="533400"/>
            </a:xfrm>
            <a:prstGeom prst="pentagon">
              <a:avLst/>
            </a:prstGeom>
            <a:solidFill>
              <a:srgbClr val="76923C"/>
            </a:solidFill>
            <a:ln w="9525">
              <a:solidFill>
                <a:srgbClr val="76923C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6" name="AutoShape 18"/>
            <p:cNvSpPr>
              <a:spLocks noChangeArrowheads="1"/>
            </p:cNvSpPr>
            <p:nvPr/>
          </p:nvSpPr>
          <p:spPr bwMode="auto">
            <a:xfrm>
              <a:off x="899592" y="3573016"/>
              <a:ext cx="561975" cy="533400"/>
            </a:xfrm>
            <a:prstGeom prst="pentagon">
              <a:avLst/>
            </a:prstGeom>
            <a:solidFill>
              <a:srgbClr val="76923C"/>
            </a:solidFill>
            <a:ln w="9525">
              <a:solidFill>
                <a:srgbClr val="76923C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3491880" y="2852936"/>
            <a:ext cx="1492175" cy="515937"/>
            <a:chOff x="1115616" y="1124744"/>
            <a:chExt cx="1492175" cy="515937"/>
          </a:xfrm>
        </p:grpSpPr>
        <p:sp>
          <p:nvSpPr>
            <p:cNvPr id="17422" name="AutoShape 14"/>
            <p:cNvSpPr>
              <a:spLocks noChangeArrowheads="1"/>
            </p:cNvSpPr>
            <p:nvPr/>
          </p:nvSpPr>
          <p:spPr bwMode="auto">
            <a:xfrm rot="10800000">
              <a:off x="1115616" y="1124744"/>
              <a:ext cx="700087" cy="51593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7030A0"/>
            </a:solidFill>
            <a:ln w="9525">
              <a:solidFill>
                <a:srgbClr val="7030A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3" name="AutoShape 15"/>
            <p:cNvSpPr>
              <a:spLocks noChangeArrowheads="1"/>
            </p:cNvSpPr>
            <p:nvPr/>
          </p:nvSpPr>
          <p:spPr bwMode="auto">
            <a:xfrm rot="10800000">
              <a:off x="1907704" y="1124744"/>
              <a:ext cx="700087" cy="51593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7030A0"/>
            </a:solidFill>
            <a:ln w="9525">
              <a:solidFill>
                <a:srgbClr val="7030A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3" name="Группа 82"/>
          <p:cNvGrpSpPr/>
          <p:nvPr/>
        </p:nvGrpSpPr>
        <p:grpSpPr>
          <a:xfrm>
            <a:off x="1835696" y="2636912"/>
            <a:ext cx="1685528" cy="867023"/>
            <a:chOff x="395536" y="1916832"/>
            <a:chExt cx="1685528" cy="867023"/>
          </a:xfrm>
        </p:grpSpPr>
        <p:sp>
          <p:nvSpPr>
            <p:cNvPr id="17427" name="AutoShape 19"/>
            <p:cNvSpPr>
              <a:spLocks noChangeArrowheads="1"/>
            </p:cNvSpPr>
            <p:nvPr/>
          </p:nvSpPr>
          <p:spPr bwMode="auto">
            <a:xfrm>
              <a:off x="827584" y="1916832"/>
              <a:ext cx="533400" cy="434975"/>
            </a:xfrm>
            <a:prstGeom prst="hexagon">
              <a:avLst>
                <a:gd name="adj" fmla="val 30657"/>
                <a:gd name="vf" fmla="val 115470"/>
              </a:avLst>
            </a:prstGeom>
            <a:solidFill>
              <a:srgbClr val="A5A5A5"/>
            </a:solidFill>
            <a:ln w="9525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8" name="AutoShape 20"/>
            <p:cNvSpPr>
              <a:spLocks noChangeArrowheads="1"/>
            </p:cNvSpPr>
            <p:nvPr/>
          </p:nvSpPr>
          <p:spPr bwMode="auto">
            <a:xfrm>
              <a:off x="1547664" y="1916832"/>
              <a:ext cx="533400" cy="434975"/>
            </a:xfrm>
            <a:prstGeom prst="hexagon">
              <a:avLst>
                <a:gd name="adj" fmla="val 30657"/>
                <a:gd name="vf" fmla="val 115470"/>
              </a:avLst>
            </a:prstGeom>
            <a:solidFill>
              <a:srgbClr val="A5A5A5"/>
            </a:solidFill>
            <a:ln w="9525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29" name="AutoShape 21"/>
            <p:cNvSpPr>
              <a:spLocks noChangeArrowheads="1"/>
            </p:cNvSpPr>
            <p:nvPr/>
          </p:nvSpPr>
          <p:spPr bwMode="auto">
            <a:xfrm>
              <a:off x="395536" y="2348880"/>
              <a:ext cx="533400" cy="434975"/>
            </a:xfrm>
            <a:prstGeom prst="hexagon">
              <a:avLst>
                <a:gd name="adj" fmla="val 30657"/>
                <a:gd name="vf" fmla="val 115470"/>
              </a:avLst>
            </a:prstGeom>
            <a:solidFill>
              <a:srgbClr val="A5A5A5"/>
            </a:solidFill>
            <a:ln w="9525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0" name="AutoShape 22"/>
            <p:cNvSpPr>
              <a:spLocks noChangeArrowheads="1"/>
            </p:cNvSpPr>
            <p:nvPr/>
          </p:nvSpPr>
          <p:spPr bwMode="auto">
            <a:xfrm>
              <a:off x="1115616" y="2348880"/>
              <a:ext cx="533400" cy="434975"/>
            </a:xfrm>
            <a:prstGeom prst="hexagon">
              <a:avLst>
                <a:gd name="adj" fmla="val 30657"/>
                <a:gd name="vf" fmla="val 115470"/>
              </a:avLst>
            </a:prstGeom>
            <a:solidFill>
              <a:srgbClr val="A5A5A5"/>
            </a:solidFill>
            <a:ln w="9525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1" name="Группа 90"/>
          <p:cNvGrpSpPr/>
          <p:nvPr/>
        </p:nvGrpSpPr>
        <p:grpSpPr>
          <a:xfrm>
            <a:off x="5940152" y="2204864"/>
            <a:ext cx="1561703" cy="1412354"/>
            <a:chOff x="5580112" y="1412776"/>
            <a:chExt cx="1273671" cy="980306"/>
          </a:xfrm>
        </p:grpSpPr>
        <p:sp>
          <p:nvSpPr>
            <p:cNvPr id="17431" name="AutoShape 23"/>
            <p:cNvSpPr>
              <a:spLocks noChangeArrowheads="1"/>
            </p:cNvSpPr>
            <p:nvPr/>
          </p:nvSpPr>
          <p:spPr bwMode="auto">
            <a:xfrm>
              <a:off x="6012160" y="1412776"/>
              <a:ext cx="409575" cy="476250"/>
            </a:xfrm>
            <a:prstGeom prst="triangle">
              <a:avLst>
                <a:gd name="adj" fmla="val 50000"/>
              </a:avLst>
            </a:prstGeom>
            <a:solidFill>
              <a:srgbClr val="E36C0A"/>
            </a:solidFill>
            <a:ln w="9525">
              <a:solidFill>
                <a:srgbClr val="E36C0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2" name="AutoShape 24"/>
            <p:cNvSpPr>
              <a:spLocks noChangeArrowheads="1"/>
            </p:cNvSpPr>
            <p:nvPr/>
          </p:nvSpPr>
          <p:spPr bwMode="auto">
            <a:xfrm>
              <a:off x="6444208" y="1412776"/>
              <a:ext cx="409575" cy="476250"/>
            </a:xfrm>
            <a:prstGeom prst="triangle">
              <a:avLst>
                <a:gd name="adj" fmla="val 50000"/>
              </a:avLst>
            </a:prstGeom>
            <a:solidFill>
              <a:srgbClr val="E36C0A"/>
            </a:solidFill>
            <a:ln w="9525">
              <a:solidFill>
                <a:srgbClr val="E36C0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3" name="AutoShape 25"/>
            <p:cNvSpPr>
              <a:spLocks noChangeArrowheads="1"/>
            </p:cNvSpPr>
            <p:nvPr/>
          </p:nvSpPr>
          <p:spPr bwMode="auto">
            <a:xfrm>
              <a:off x="5796136" y="1916832"/>
              <a:ext cx="409575" cy="476250"/>
            </a:xfrm>
            <a:prstGeom prst="triangle">
              <a:avLst>
                <a:gd name="adj" fmla="val 50000"/>
              </a:avLst>
            </a:prstGeom>
            <a:solidFill>
              <a:srgbClr val="E36C0A"/>
            </a:solidFill>
            <a:ln w="9525">
              <a:solidFill>
                <a:srgbClr val="E36C0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4" name="AutoShape 26"/>
            <p:cNvSpPr>
              <a:spLocks noChangeArrowheads="1"/>
            </p:cNvSpPr>
            <p:nvPr/>
          </p:nvSpPr>
          <p:spPr bwMode="auto">
            <a:xfrm>
              <a:off x="6228184" y="1916832"/>
              <a:ext cx="409575" cy="476250"/>
            </a:xfrm>
            <a:prstGeom prst="triangle">
              <a:avLst>
                <a:gd name="adj" fmla="val 50000"/>
              </a:avLst>
            </a:prstGeom>
            <a:solidFill>
              <a:srgbClr val="E36C0A"/>
            </a:solidFill>
            <a:ln w="9525">
              <a:solidFill>
                <a:srgbClr val="E36C0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5" name="AutoShape 27"/>
            <p:cNvSpPr>
              <a:spLocks noChangeArrowheads="1"/>
            </p:cNvSpPr>
            <p:nvPr/>
          </p:nvSpPr>
          <p:spPr bwMode="auto">
            <a:xfrm>
              <a:off x="5580112" y="1412776"/>
              <a:ext cx="409575" cy="476250"/>
            </a:xfrm>
            <a:prstGeom prst="triangle">
              <a:avLst>
                <a:gd name="adj" fmla="val 50000"/>
              </a:avLst>
            </a:prstGeom>
            <a:solidFill>
              <a:srgbClr val="E36C0A"/>
            </a:solidFill>
            <a:ln w="9525">
              <a:solidFill>
                <a:srgbClr val="E36C0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7" name="Стрелка вправо 46">
            <a:hlinkClick r:id="rId4" action="ppaction://hlinksldjump"/>
          </p:cNvPr>
          <p:cNvSpPr/>
          <p:nvPr/>
        </p:nvSpPr>
        <p:spPr>
          <a:xfrm>
            <a:off x="7596336" y="5949280"/>
            <a:ext cx="1080120" cy="764704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3" name="Группа 52"/>
          <p:cNvGrpSpPr/>
          <p:nvPr/>
        </p:nvGrpSpPr>
        <p:grpSpPr>
          <a:xfrm>
            <a:off x="755576" y="5157192"/>
            <a:ext cx="729242" cy="903005"/>
            <a:chOff x="755576" y="5157192"/>
            <a:chExt cx="729242" cy="903005"/>
          </a:xfrm>
        </p:grpSpPr>
        <p:pic>
          <p:nvPicPr>
            <p:cNvPr id="17418" name="Рисунок 1" descr="https://e7.pngegg.com/pngimages/646/60/png-clipart-christmas-ornament-new-year-tree-ball-ukraine-online-shopping-christmas-ball-ornaments-decor-christmas-decoration.pn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1189"/>
            <a:stretch>
              <a:fillRect/>
            </a:stretch>
          </p:blipFill>
          <p:spPr bwMode="auto">
            <a:xfrm>
              <a:off x="755576" y="5157192"/>
              <a:ext cx="729242" cy="894978"/>
            </a:xfrm>
            <a:prstGeom prst="rect">
              <a:avLst/>
            </a:prstGeom>
            <a:noFill/>
          </p:spPr>
        </p:pic>
        <p:sp>
          <p:nvSpPr>
            <p:cNvPr id="48" name="Прямоугольник 47"/>
            <p:cNvSpPr/>
            <p:nvPr/>
          </p:nvSpPr>
          <p:spPr>
            <a:xfrm>
              <a:off x="899592" y="5229200"/>
              <a:ext cx="49725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1547664" y="5229200"/>
            <a:ext cx="727553" cy="830997"/>
            <a:chOff x="1547664" y="5229200"/>
            <a:chExt cx="727553" cy="830997"/>
          </a:xfrm>
        </p:grpSpPr>
        <p:pic>
          <p:nvPicPr>
            <p:cNvPr id="17414" name="Рисунок 19" descr="https://flyclipart.com/thumb2/blue-hanging-christmas-ball-png-564663.pn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4F4F4"/>
                </a:clrFrom>
                <a:clrTo>
                  <a:srgbClr val="F4F4F4">
                    <a:alpha val="0"/>
                  </a:srgbClr>
                </a:clrTo>
              </a:clrChange>
            </a:blip>
            <a:srcRect l="23334" t="46140" r="22620" b="4826"/>
            <a:stretch>
              <a:fillRect/>
            </a:stretch>
          </p:blipFill>
          <p:spPr bwMode="auto">
            <a:xfrm>
              <a:off x="1547664" y="5229200"/>
              <a:ext cx="727553" cy="813445"/>
            </a:xfrm>
            <a:prstGeom prst="rect">
              <a:avLst/>
            </a:prstGeom>
            <a:noFill/>
          </p:spPr>
        </p:pic>
        <p:sp>
          <p:nvSpPr>
            <p:cNvPr id="52" name="Прямоугольник 51"/>
            <p:cNvSpPr/>
            <p:nvPr/>
          </p:nvSpPr>
          <p:spPr>
            <a:xfrm>
              <a:off x="1691680" y="5229200"/>
              <a:ext cx="49725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2339752" y="5157192"/>
            <a:ext cx="727865" cy="830997"/>
            <a:chOff x="2339752" y="5157192"/>
            <a:chExt cx="727865" cy="830997"/>
          </a:xfrm>
        </p:grpSpPr>
        <p:pic>
          <p:nvPicPr>
            <p:cNvPr id="17417" name="Picture 9" descr="https://w7.pngwing.com/pngs/904/457/png-transparent-christmas-ornament-new-year-tree-christmas-decoration-logo-ornament-holidays-photography-christmas-decoration.png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7719"/>
            <a:stretch>
              <a:fillRect/>
            </a:stretch>
          </p:blipFill>
          <p:spPr bwMode="auto">
            <a:xfrm>
              <a:off x="2339752" y="5157192"/>
              <a:ext cx="727865" cy="816091"/>
            </a:xfrm>
            <a:prstGeom prst="rect">
              <a:avLst/>
            </a:prstGeom>
            <a:noFill/>
          </p:spPr>
        </p:pic>
        <p:sp>
          <p:nvSpPr>
            <p:cNvPr id="55" name="Прямоугольник 54"/>
            <p:cNvSpPr/>
            <p:nvPr/>
          </p:nvSpPr>
          <p:spPr>
            <a:xfrm>
              <a:off x="2483768" y="5157192"/>
              <a:ext cx="49725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90" name="Группа 89"/>
          <p:cNvGrpSpPr/>
          <p:nvPr/>
        </p:nvGrpSpPr>
        <p:grpSpPr>
          <a:xfrm>
            <a:off x="323528" y="1916832"/>
            <a:ext cx="2376264" cy="2062460"/>
            <a:chOff x="4499992" y="2204864"/>
            <a:chExt cx="1776586" cy="1486396"/>
          </a:xfrm>
        </p:grpSpPr>
        <p:sp>
          <p:nvSpPr>
            <p:cNvPr id="17449" name="AutoShape 41"/>
            <p:cNvSpPr>
              <a:spLocks noChangeArrowheads="1"/>
            </p:cNvSpPr>
            <p:nvPr/>
          </p:nvSpPr>
          <p:spPr bwMode="auto">
            <a:xfrm>
              <a:off x="5148064" y="2636912"/>
              <a:ext cx="552450" cy="622300"/>
            </a:xfrm>
            <a:prstGeom prst="diamond">
              <a:avLst/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8" name="AutoShape 41"/>
            <p:cNvSpPr>
              <a:spLocks noChangeArrowheads="1"/>
            </p:cNvSpPr>
            <p:nvPr/>
          </p:nvSpPr>
          <p:spPr bwMode="auto">
            <a:xfrm>
              <a:off x="4499992" y="2636912"/>
              <a:ext cx="552450" cy="622300"/>
            </a:xfrm>
            <a:prstGeom prst="diamond">
              <a:avLst/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9" name="AutoShape 41"/>
            <p:cNvSpPr>
              <a:spLocks noChangeArrowheads="1"/>
            </p:cNvSpPr>
            <p:nvPr/>
          </p:nvSpPr>
          <p:spPr bwMode="auto">
            <a:xfrm>
              <a:off x="5724128" y="2636912"/>
              <a:ext cx="552450" cy="622300"/>
            </a:xfrm>
            <a:prstGeom prst="diamond">
              <a:avLst/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0" name="AutoShape 41"/>
            <p:cNvSpPr>
              <a:spLocks noChangeArrowheads="1"/>
            </p:cNvSpPr>
            <p:nvPr/>
          </p:nvSpPr>
          <p:spPr bwMode="auto">
            <a:xfrm>
              <a:off x="4788024" y="3068960"/>
              <a:ext cx="552450" cy="622300"/>
            </a:xfrm>
            <a:prstGeom prst="diamond">
              <a:avLst/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" name="AutoShape 41"/>
            <p:cNvSpPr>
              <a:spLocks noChangeArrowheads="1"/>
            </p:cNvSpPr>
            <p:nvPr/>
          </p:nvSpPr>
          <p:spPr bwMode="auto">
            <a:xfrm>
              <a:off x="5436096" y="3068960"/>
              <a:ext cx="552450" cy="622300"/>
            </a:xfrm>
            <a:prstGeom prst="diamond">
              <a:avLst/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" name="AutoShape 41"/>
            <p:cNvSpPr>
              <a:spLocks noChangeArrowheads="1"/>
            </p:cNvSpPr>
            <p:nvPr/>
          </p:nvSpPr>
          <p:spPr bwMode="auto">
            <a:xfrm>
              <a:off x="4788024" y="2204864"/>
              <a:ext cx="552450" cy="622300"/>
            </a:xfrm>
            <a:prstGeom prst="diamond">
              <a:avLst/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3" name="AutoShape 41"/>
            <p:cNvSpPr>
              <a:spLocks noChangeArrowheads="1"/>
            </p:cNvSpPr>
            <p:nvPr/>
          </p:nvSpPr>
          <p:spPr bwMode="auto">
            <a:xfrm>
              <a:off x="5436096" y="2204864"/>
              <a:ext cx="552450" cy="622300"/>
            </a:xfrm>
            <a:prstGeom prst="diamond">
              <a:avLst/>
            </a:prstGeom>
            <a:solidFill>
              <a:srgbClr val="00206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1331640" y="3284984"/>
            <a:ext cx="1676003" cy="1216521"/>
            <a:chOff x="2339752" y="3284984"/>
            <a:chExt cx="1676003" cy="1216521"/>
          </a:xfrm>
        </p:grpSpPr>
        <p:sp>
          <p:nvSpPr>
            <p:cNvPr id="17450" name="Oval 42"/>
            <p:cNvSpPr>
              <a:spLocks noChangeArrowheads="1"/>
            </p:cNvSpPr>
            <p:nvPr/>
          </p:nvSpPr>
          <p:spPr bwMode="auto">
            <a:xfrm>
              <a:off x="2339752" y="3284984"/>
              <a:ext cx="523875" cy="352425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4" name="Oval 42"/>
            <p:cNvSpPr>
              <a:spLocks noChangeArrowheads="1"/>
            </p:cNvSpPr>
            <p:nvPr/>
          </p:nvSpPr>
          <p:spPr bwMode="auto">
            <a:xfrm>
              <a:off x="2915816" y="3284984"/>
              <a:ext cx="523875" cy="352425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5" name="Oval 42"/>
            <p:cNvSpPr>
              <a:spLocks noChangeArrowheads="1"/>
            </p:cNvSpPr>
            <p:nvPr/>
          </p:nvSpPr>
          <p:spPr bwMode="auto">
            <a:xfrm>
              <a:off x="3491880" y="3284984"/>
              <a:ext cx="523875" cy="352425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6" name="Oval 42"/>
            <p:cNvSpPr>
              <a:spLocks noChangeArrowheads="1"/>
            </p:cNvSpPr>
            <p:nvPr/>
          </p:nvSpPr>
          <p:spPr bwMode="auto">
            <a:xfrm>
              <a:off x="2339752" y="3717032"/>
              <a:ext cx="523875" cy="352425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7" name="Oval 42"/>
            <p:cNvSpPr>
              <a:spLocks noChangeArrowheads="1"/>
            </p:cNvSpPr>
            <p:nvPr/>
          </p:nvSpPr>
          <p:spPr bwMode="auto">
            <a:xfrm>
              <a:off x="2915816" y="3717032"/>
              <a:ext cx="523875" cy="352425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8" name="Oval 42"/>
            <p:cNvSpPr>
              <a:spLocks noChangeArrowheads="1"/>
            </p:cNvSpPr>
            <p:nvPr/>
          </p:nvSpPr>
          <p:spPr bwMode="auto">
            <a:xfrm>
              <a:off x="3491880" y="3717032"/>
              <a:ext cx="523875" cy="352425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9" name="Oval 42"/>
            <p:cNvSpPr>
              <a:spLocks noChangeArrowheads="1"/>
            </p:cNvSpPr>
            <p:nvPr/>
          </p:nvSpPr>
          <p:spPr bwMode="auto">
            <a:xfrm>
              <a:off x="2339752" y="4149080"/>
              <a:ext cx="523875" cy="352425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0" name="Oval 42"/>
            <p:cNvSpPr>
              <a:spLocks noChangeArrowheads="1"/>
            </p:cNvSpPr>
            <p:nvPr/>
          </p:nvSpPr>
          <p:spPr bwMode="auto">
            <a:xfrm>
              <a:off x="2915816" y="4149080"/>
              <a:ext cx="523875" cy="352425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1" name="Oval 42"/>
            <p:cNvSpPr>
              <a:spLocks noChangeArrowheads="1"/>
            </p:cNvSpPr>
            <p:nvPr/>
          </p:nvSpPr>
          <p:spPr bwMode="auto">
            <a:xfrm>
              <a:off x="3491880" y="4149080"/>
              <a:ext cx="523875" cy="352425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5940152" y="2708920"/>
            <a:ext cx="1181472" cy="1639044"/>
            <a:chOff x="7236296" y="1988840"/>
            <a:chExt cx="1181472" cy="1639044"/>
          </a:xfrm>
        </p:grpSpPr>
        <p:sp>
          <p:nvSpPr>
            <p:cNvPr id="17442" name="Rectangle 34"/>
            <p:cNvSpPr>
              <a:spLocks noChangeArrowheads="1"/>
            </p:cNvSpPr>
            <p:nvPr/>
          </p:nvSpPr>
          <p:spPr bwMode="auto">
            <a:xfrm>
              <a:off x="7884368" y="3284984"/>
              <a:ext cx="533400" cy="3429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43" name="Rectangle 35"/>
            <p:cNvSpPr>
              <a:spLocks noChangeArrowheads="1"/>
            </p:cNvSpPr>
            <p:nvPr/>
          </p:nvSpPr>
          <p:spPr bwMode="auto">
            <a:xfrm>
              <a:off x="7236296" y="1988840"/>
              <a:ext cx="533400" cy="3429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44" name="Rectangle 36"/>
            <p:cNvSpPr>
              <a:spLocks noChangeArrowheads="1"/>
            </p:cNvSpPr>
            <p:nvPr/>
          </p:nvSpPr>
          <p:spPr bwMode="auto">
            <a:xfrm>
              <a:off x="7884368" y="1988840"/>
              <a:ext cx="533400" cy="3429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45" name="Rectangle 37"/>
            <p:cNvSpPr>
              <a:spLocks noChangeArrowheads="1"/>
            </p:cNvSpPr>
            <p:nvPr/>
          </p:nvSpPr>
          <p:spPr bwMode="auto">
            <a:xfrm>
              <a:off x="7236296" y="2852936"/>
              <a:ext cx="533400" cy="3429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46" name="Rectangle 38"/>
            <p:cNvSpPr>
              <a:spLocks noChangeArrowheads="1"/>
            </p:cNvSpPr>
            <p:nvPr/>
          </p:nvSpPr>
          <p:spPr bwMode="auto">
            <a:xfrm>
              <a:off x="7884368" y="2852936"/>
              <a:ext cx="533400" cy="3429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47" name="Rectangle 39"/>
            <p:cNvSpPr>
              <a:spLocks noChangeArrowheads="1"/>
            </p:cNvSpPr>
            <p:nvPr/>
          </p:nvSpPr>
          <p:spPr bwMode="auto">
            <a:xfrm>
              <a:off x="7236296" y="2420888"/>
              <a:ext cx="533400" cy="3429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48" name="Rectangle 40"/>
            <p:cNvSpPr>
              <a:spLocks noChangeArrowheads="1"/>
            </p:cNvSpPr>
            <p:nvPr/>
          </p:nvSpPr>
          <p:spPr bwMode="auto">
            <a:xfrm>
              <a:off x="7884368" y="2420888"/>
              <a:ext cx="533400" cy="3429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7" name="Rectangle 34"/>
            <p:cNvSpPr>
              <a:spLocks noChangeArrowheads="1"/>
            </p:cNvSpPr>
            <p:nvPr/>
          </p:nvSpPr>
          <p:spPr bwMode="auto">
            <a:xfrm>
              <a:off x="7236296" y="3284984"/>
              <a:ext cx="533400" cy="3429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3131840" y="2924944"/>
            <a:ext cx="2880320" cy="1735882"/>
            <a:chOff x="6372200" y="3861048"/>
            <a:chExt cx="2128242" cy="943794"/>
          </a:xfrm>
        </p:grpSpPr>
        <p:sp>
          <p:nvSpPr>
            <p:cNvPr id="17451" name="Oval 43"/>
            <p:cNvSpPr>
              <a:spLocks noChangeArrowheads="1"/>
            </p:cNvSpPr>
            <p:nvPr/>
          </p:nvSpPr>
          <p:spPr bwMode="auto">
            <a:xfrm>
              <a:off x="7668344" y="3861048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2" name="Oval 43"/>
            <p:cNvSpPr>
              <a:spLocks noChangeArrowheads="1"/>
            </p:cNvSpPr>
            <p:nvPr/>
          </p:nvSpPr>
          <p:spPr bwMode="auto">
            <a:xfrm>
              <a:off x="8100392" y="3861048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3" name="Oval 43"/>
            <p:cNvSpPr>
              <a:spLocks noChangeArrowheads="1"/>
            </p:cNvSpPr>
            <p:nvPr/>
          </p:nvSpPr>
          <p:spPr bwMode="auto">
            <a:xfrm>
              <a:off x="7236296" y="3861048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4" name="Oval 43"/>
            <p:cNvSpPr>
              <a:spLocks noChangeArrowheads="1"/>
            </p:cNvSpPr>
            <p:nvPr/>
          </p:nvSpPr>
          <p:spPr bwMode="auto">
            <a:xfrm>
              <a:off x="6804248" y="3861048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5" name="Oval 43"/>
            <p:cNvSpPr>
              <a:spLocks noChangeArrowheads="1"/>
            </p:cNvSpPr>
            <p:nvPr/>
          </p:nvSpPr>
          <p:spPr bwMode="auto">
            <a:xfrm>
              <a:off x="6372200" y="3861048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6" name="Oval 43"/>
            <p:cNvSpPr>
              <a:spLocks noChangeArrowheads="1"/>
            </p:cNvSpPr>
            <p:nvPr/>
          </p:nvSpPr>
          <p:spPr bwMode="auto">
            <a:xfrm>
              <a:off x="8100392" y="4365104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7" name="Oval 43"/>
            <p:cNvSpPr>
              <a:spLocks noChangeArrowheads="1"/>
            </p:cNvSpPr>
            <p:nvPr/>
          </p:nvSpPr>
          <p:spPr bwMode="auto">
            <a:xfrm>
              <a:off x="7668344" y="4365104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8" name="Oval 43"/>
            <p:cNvSpPr>
              <a:spLocks noChangeArrowheads="1"/>
            </p:cNvSpPr>
            <p:nvPr/>
          </p:nvSpPr>
          <p:spPr bwMode="auto">
            <a:xfrm>
              <a:off x="7236296" y="4365104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9" name="Oval 43"/>
            <p:cNvSpPr>
              <a:spLocks noChangeArrowheads="1"/>
            </p:cNvSpPr>
            <p:nvPr/>
          </p:nvSpPr>
          <p:spPr bwMode="auto">
            <a:xfrm>
              <a:off x="6804248" y="4365104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0" name="Oval 43"/>
            <p:cNvSpPr>
              <a:spLocks noChangeArrowheads="1"/>
            </p:cNvSpPr>
            <p:nvPr/>
          </p:nvSpPr>
          <p:spPr bwMode="auto">
            <a:xfrm>
              <a:off x="6372200" y="4365104"/>
              <a:ext cx="400050" cy="4397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88" name="Группа 87"/>
          <p:cNvGrpSpPr/>
          <p:nvPr/>
        </p:nvGrpSpPr>
        <p:grpSpPr>
          <a:xfrm>
            <a:off x="2915816" y="2204864"/>
            <a:ext cx="2664296" cy="1880915"/>
            <a:chOff x="2267744" y="1988840"/>
            <a:chExt cx="1647428" cy="1088827"/>
          </a:xfrm>
        </p:grpSpPr>
        <p:sp>
          <p:nvSpPr>
            <p:cNvPr id="17437" name="Rectangle 29"/>
            <p:cNvSpPr>
              <a:spLocks noChangeArrowheads="1"/>
            </p:cNvSpPr>
            <p:nvPr/>
          </p:nvSpPr>
          <p:spPr bwMode="auto">
            <a:xfrm>
              <a:off x="2267744" y="2564904"/>
              <a:ext cx="495300" cy="5127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39" name="Rectangle 31"/>
            <p:cNvSpPr>
              <a:spLocks noChangeArrowheads="1"/>
            </p:cNvSpPr>
            <p:nvPr/>
          </p:nvSpPr>
          <p:spPr bwMode="auto">
            <a:xfrm>
              <a:off x="3419872" y="1988840"/>
              <a:ext cx="495300" cy="5127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40" name="Rectangle 32"/>
            <p:cNvSpPr>
              <a:spLocks noChangeArrowheads="1"/>
            </p:cNvSpPr>
            <p:nvPr/>
          </p:nvSpPr>
          <p:spPr bwMode="auto">
            <a:xfrm>
              <a:off x="2843808" y="2564904"/>
              <a:ext cx="495300" cy="5127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7441" name="Rectangle 33"/>
            <p:cNvSpPr>
              <a:spLocks noChangeArrowheads="1"/>
            </p:cNvSpPr>
            <p:nvPr/>
          </p:nvSpPr>
          <p:spPr bwMode="auto">
            <a:xfrm>
              <a:off x="3419872" y="2564904"/>
              <a:ext cx="495300" cy="5127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5" name="Rectangle 28"/>
            <p:cNvSpPr>
              <a:spLocks noChangeArrowheads="1"/>
            </p:cNvSpPr>
            <p:nvPr/>
          </p:nvSpPr>
          <p:spPr bwMode="auto">
            <a:xfrm>
              <a:off x="2267744" y="1988840"/>
              <a:ext cx="495300" cy="5127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6" name="Rectangle 30"/>
            <p:cNvSpPr>
              <a:spLocks noChangeArrowheads="1"/>
            </p:cNvSpPr>
            <p:nvPr/>
          </p:nvSpPr>
          <p:spPr bwMode="auto">
            <a:xfrm>
              <a:off x="2843808" y="1988840"/>
              <a:ext cx="495300" cy="512763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96" name="Группа 95"/>
          <p:cNvGrpSpPr/>
          <p:nvPr/>
        </p:nvGrpSpPr>
        <p:grpSpPr>
          <a:xfrm>
            <a:off x="3059832" y="5157192"/>
            <a:ext cx="792088" cy="903005"/>
            <a:chOff x="3059832" y="5085184"/>
            <a:chExt cx="792088" cy="903005"/>
          </a:xfrm>
        </p:grpSpPr>
        <p:pic>
          <p:nvPicPr>
            <p:cNvPr id="17416" name="Picture 8" descr="https://w7.pngwing.com/pngs/537/421/png-transparent-christmas-ornament-yellow-altar-holidays-christmas-decoration-fruit.png"/>
            <p:cNvPicPr>
              <a:picLocks noChangeAspect="1" noChangeArrowheads="1"/>
            </p:cNvPicPr>
            <p:nvPr/>
          </p:nvPicPr>
          <p:blipFill>
            <a:blip r:embed="rId8" cstate="print"/>
            <a:srcRect t="44923"/>
            <a:stretch>
              <a:fillRect/>
            </a:stretch>
          </p:blipFill>
          <p:spPr bwMode="auto">
            <a:xfrm>
              <a:off x="3059832" y="5085184"/>
              <a:ext cx="792088" cy="859832"/>
            </a:xfrm>
            <a:prstGeom prst="rect">
              <a:avLst/>
            </a:prstGeom>
            <a:noFill/>
          </p:spPr>
        </p:pic>
        <p:sp>
          <p:nvSpPr>
            <p:cNvPr id="95" name="Прямоугольник 94"/>
            <p:cNvSpPr/>
            <p:nvPr/>
          </p:nvSpPr>
          <p:spPr>
            <a:xfrm>
              <a:off x="3203848" y="5157192"/>
              <a:ext cx="49725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4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98" name="Группа 97"/>
          <p:cNvGrpSpPr/>
          <p:nvPr/>
        </p:nvGrpSpPr>
        <p:grpSpPr>
          <a:xfrm>
            <a:off x="3851920" y="5085184"/>
            <a:ext cx="720080" cy="903005"/>
            <a:chOff x="3851920" y="5085184"/>
            <a:chExt cx="720080" cy="903005"/>
          </a:xfrm>
        </p:grpSpPr>
        <p:pic>
          <p:nvPicPr>
            <p:cNvPr id="17413" name="Рисунок 22" descr="https://volgograd.umitoy.ru/upload/iblock/c5f/c5f31fc1b45e6971829d80c0af52e7cc.jpg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2354" t="11523" r="14549"/>
            <a:stretch>
              <a:fillRect/>
            </a:stretch>
          </p:blipFill>
          <p:spPr bwMode="auto">
            <a:xfrm>
              <a:off x="3851920" y="5085184"/>
              <a:ext cx="720080" cy="871401"/>
            </a:xfrm>
            <a:prstGeom prst="rect">
              <a:avLst/>
            </a:prstGeom>
            <a:noFill/>
          </p:spPr>
        </p:pic>
        <p:sp>
          <p:nvSpPr>
            <p:cNvPr id="97" name="Прямоугольник 96"/>
            <p:cNvSpPr/>
            <p:nvPr/>
          </p:nvSpPr>
          <p:spPr>
            <a:xfrm>
              <a:off x="3995936" y="5157192"/>
              <a:ext cx="49725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5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00" name="Группа 99"/>
          <p:cNvGrpSpPr/>
          <p:nvPr/>
        </p:nvGrpSpPr>
        <p:grpSpPr>
          <a:xfrm>
            <a:off x="4572000" y="5085184"/>
            <a:ext cx="729887" cy="903005"/>
            <a:chOff x="4572000" y="5085184"/>
            <a:chExt cx="729887" cy="903005"/>
          </a:xfrm>
        </p:grpSpPr>
        <p:pic>
          <p:nvPicPr>
            <p:cNvPr id="17410" name="Рисунок 7" descr="https://m-igr.ru/upload/iblock/d47/117252.jpg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8857" t="16856" r="15714" b="6857"/>
            <a:stretch>
              <a:fillRect/>
            </a:stretch>
          </p:blipFill>
          <p:spPr bwMode="auto">
            <a:xfrm>
              <a:off x="4572000" y="5085184"/>
              <a:ext cx="729887" cy="848247"/>
            </a:xfrm>
            <a:prstGeom prst="rect">
              <a:avLst/>
            </a:prstGeom>
            <a:noFill/>
          </p:spPr>
        </p:pic>
        <p:sp>
          <p:nvSpPr>
            <p:cNvPr id="99" name="Прямоугольник 98"/>
            <p:cNvSpPr/>
            <p:nvPr/>
          </p:nvSpPr>
          <p:spPr>
            <a:xfrm>
              <a:off x="4716016" y="5157192"/>
              <a:ext cx="49725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6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02" name="Группа 101"/>
          <p:cNvGrpSpPr/>
          <p:nvPr/>
        </p:nvGrpSpPr>
        <p:grpSpPr>
          <a:xfrm>
            <a:off x="5292080" y="5085184"/>
            <a:ext cx="936105" cy="903005"/>
            <a:chOff x="5292080" y="5085184"/>
            <a:chExt cx="936105" cy="903005"/>
          </a:xfrm>
        </p:grpSpPr>
        <p:pic>
          <p:nvPicPr>
            <p:cNvPr id="17411" name="Рисунок 3" descr="шар.jpg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8333"/>
            <a:stretch>
              <a:fillRect/>
            </a:stretch>
          </p:blipFill>
          <p:spPr bwMode="auto">
            <a:xfrm>
              <a:off x="5292080" y="5085184"/>
              <a:ext cx="936105" cy="855580"/>
            </a:xfrm>
            <a:prstGeom prst="rect">
              <a:avLst/>
            </a:prstGeom>
            <a:noFill/>
          </p:spPr>
        </p:pic>
        <p:sp>
          <p:nvSpPr>
            <p:cNvPr id="101" name="Прямоугольник 100"/>
            <p:cNvSpPr/>
            <p:nvPr/>
          </p:nvSpPr>
          <p:spPr>
            <a:xfrm>
              <a:off x="5508104" y="5157192"/>
              <a:ext cx="49725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7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07" name="Группа 106"/>
          <p:cNvGrpSpPr/>
          <p:nvPr/>
        </p:nvGrpSpPr>
        <p:grpSpPr>
          <a:xfrm>
            <a:off x="6012160" y="5085184"/>
            <a:ext cx="1080120" cy="911661"/>
            <a:chOff x="6012160" y="5085184"/>
            <a:chExt cx="1080120" cy="911661"/>
          </a:xfrm>
        </p:grpSpPr>
        <p:pic>
          <p:nvPicPr>
            <p:cNvPr id="17409" name="Рисунок 10" descr="https://i5.walmartimages.com/asr/4c72bb7a-4002-4b6b-864b-d0659fd154b0_1.25f9270e307ba50ba544727ff2a94128.jpeg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-40000"/>
            </a:blip>
            <a:srcRect t="15845"/>
            <a:stretch>
              <a:fillRect/>
            </a:stretch>
          </p:blipFill>
          <p:spPr bwMode="auto">
            <a:xfrm>
              <a:off x="6012160" y="5085184"/>
              <a:ext cx="1080120" cy="911661"/>
            </a:xfrm>
            <a:prstGeom prst="rect">
              <a:avLst/>
            </a:prstGeom>
            <a:noFill/>
          </p:spPr>
        </p:pic>
        <p:sp>
          <p:nvSpPr>
            <p:cNvPr id="103" name="Прямоугольник 102"/>
            <p:cNvSpPr/>
            <p:nvPr/>
          </p:nvSpPr>
          <p:spPr>
            <a:xfrm>
              <a:off x="6372200" y="5157192"/>
              <a:ext cx="497251" cy="83099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chemeClr val="bg1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8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08" name="Группа 107"/>
          <p:cNvGrpSpPr/>
          <p:nvPr/>
        </p:nvGrpSpPr>
        <p:grpSpPr>
          <a:xfrm>
            <a:off x="6948264" y="5013176"/>
            <a:ext cx="800040" cy="903005"/>
            <a:chOff x="6948264" y="5013176"/>
            <a:chExt cx="800040" cy="903005"/>
          </a:xfrm>
        </p:grpSpPr>
        <p:pic>
          <p:nvPicPr>
            <p:cNvPr id="17412" name="Рисунок 28" descr="https://catherineasquithgallery.com/uploads/posts/2021-02/1612233905_95-p-fioletovii-klipart-na-prozrachnom-fone-128.png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46410"/>
            <a:stretch>
              <a:fillRect/>
            </a:stretch>
          </p:blipFill>
          <p:spPr bwMode="auto">
            <a:xfrm>
              <a:off x="6948264" y="5013176"/>
              <a:ext cx="800040" cy="899355"/>
            </a:xfrm>
            <a:prstGeom prst="rect">
              <a:avLst/>
            </a:prstGeom>
            <a:noFill/>
          </p:spPr>
        </p:pic>
        <p:sp>
          <p:nvSpPr>
            <p:cNvPr id="105" name="Прямоугольник 104"/>
            <p:cNvSpPr/>
            <p:nvPr/>
          </p:nvSpPr>
          <p:spPr>
            <a:xfrm>
              <a:off x="7092280" y="5085184"/>
              <a:ext cx="497251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9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109" name="Группа 108"/>
          <p:cNvGrpSpPr/>
          <p:nvPr/>
        </p:nvGrpSpPr>
        <p:grpSpPr>
          <a:xfrm>
            <a:off x="7740352" y="4941168"/>
            <a:ext cx="814470" cy="975013"/>
            <a:chOff x="7740352" y="4941168"/>
            <a:chExt cx="814470" cy="975013"/>
          </a:xfrm>
        </p:grpSpPr>
        <p:pic>
          <p:nvPicPr>
            <p:cNvPr id="17415" name="Рисунок 13" descr="https://e7.pngegg.com/pngimages/275/50/png-clipart-christmas-ornament-christmas-decoration-cobalt-blue-turquoise-christmas-blue-holidays.png"/>
            <p:cNvPicPr>
              <a:picLocks noChangeAspect="1" noChangeArrowheads="1"/>
            </p:cNvPicPr>
            <p:nvPr/>
          </p:nvPicPr>
          <p:blipFill>
            <a:blip r:embed="rId1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667"/>
            <a:stretch>
              <a:fillRect/>
            </a:stretch>
          </p:blipFill>
          <p:spPr bwMode="auto">
            <a:xfrm>
              <a:off x="7740352" y="4941168"/>
              <a:ext cx="814470" cy="938411"/>
            </a:xfrm>
            <a:prstGeom prst="rect">
              <a:avLst/>
            </a:prstGeom>
            <a:noFill/>
          </p:spPr>
        </p:pic>
        <p:sp>
          <p:nvSpPr>
            <p:cNvPr id="106" name="Прямоугольник 105"/>
            <p:cNvSpPr/>
            <p:nvPr/>
          </p:nvSpPr>
          <p:spPr>
            <a:xfrm>
              <a:off x="7740352" y="5085184"/>
              <a:ext cx="809837" cy="83099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8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10</a:t>
              </a:r>
              <a:endParaRPr lang="ru-RU" sz="48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687 -0.0868 L 0.04687 -0.29676 " pathEditMode="relative" ptsTypes="AA">
                                      <p:cBhvr>
                                        <p:cTn id="10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69 -0.07084 L 0.23576 -0.17593 " pathEditMode="relative" ptsTypes="AA">
                                      <p:cBhvr>
                                        <p:cTn id="11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69 -0.07106 L 0.18073 -0.14444 " pathEditMode="relative" ptsTypes="AA">
                                      <p:cBhvr>
                                        <p:cTn id="126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139 -0.05532 L 0.34271 -0.31782 " pathEditMode="relative" ptsTypes="AA">
                                      <p:cBhvr>
                                        <p:cTn id="135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0.07083 L -0.03142 -0.32824 " pathEditMode="relative" ptsTypes="AA">
                                      <p:cBhvr>
                                        <p:cTn id="14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09 -0.08658 L 0.22778 -0.32824 " pathEditMode="relative" ptsTypes="AA">
                                      <p:cBhvr>
                                        <p:cTn id="153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7.40741E-7 L -0.18906 -0.25186 " pathEditMode="relative" ptsTypes="AA">
                                      <p:cBhvr>
                                        <p:cTn id="16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-0.08727 L -0.20069 -0.26597 " pathEditMode="relative" ptsTypes="AA">
                                      <p:cBhvr>
                                        <p:cTn id="171" dur="2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176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7" fill="hold">
                      <p:stCondLst>
                        <p:cond delay="0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-0.07616 L -0.07535 -0.22315 " pathEditMode="relative" ptsTypes="AA">
                                      <p:cBhvr>
                                        <p:cTn id="18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64 -0.08172 L -0.06805 -0.28125 " pathEditMode="relative" ptsTypes="AA">
                                      <p:cBhvr>
                                        <p:cTn id="189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1700808"/>
            <a:ext cx="3147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Сравни множества: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https://fs.znanio.ru/d5af0e/3f/c1/083c9674f0324462ab099066a3a91c8b9c.jpg"/>
          <p:cNvPicPr/>
          <p:nvPr/>
        </p:nvPicPr>
        <p:blipFill>
          <a:blip r:embed="rId3" cstate="print"/>
          <a:srcRect l="8088" t="69835" r="75000" b="13430"/>
          <a:stretch>
            <a:fillRect/>
          </a:stretch>
        </p:blipFill>
        <p:spPr bwMode="auto">
          <a:xfrm>
            <a:off x="4860032" y="4797152"/>
            <a:ext cx="576064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fs.znanio.ru/d5af0e/3f/c1/083c9674f0324462ab099066a3a91c8b9c.jpg"/>
          <p:cNvPicPr/>
          <p:nvPr/>
        </p:nvPicPr>
        <p:blipFill>
          <a:blip r:embed="rId3" cstate="print"/>
          <a:srcRect l="41912" t="69835" r="41176" b="13430"/>
          <a:stretch>
            <a:fillRect/>
          </a:stretch>
        </p:blipFill>
        <p:spPr bwMode="auto">
          <a:xfrm>
            <a:off x="4211960" y="4797152"/>
            <a:ext cx="576064" cy="55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fs.znanio.ru/d5af0e/3f/c1/083c9674f0324462ab099066a3a91c8b9c.jpg"/>
          <p:cNvPicPr/>
          <p:nvPr/>
        </p:nvPicPr>
        <p:blipFill>
          <a:blip r:embed="rId3" cstate="print"/>
          <a:srcRect l="75245" t="69835" r="7843" b="13430"/>
          <a:stretch>
            <a:fillRect/>
          </a:stretch>
        </p:blipFill>
        <p:spPr bwMode="auto">
          <a:xfrm>
            <a:off x="5580112" y="4653136"/>
            <a:ext cx="720080" cy="699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42767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5334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51" name="Rectangle 19"/>
          <p:cNvSpPr>
            <a:spLocks noChangeArrowheads="1"/>
          </p:cNvSpPr>
          <p:nvPr/>
        </p:nvSpPr>
        <p:spPr bwMode="auto">
          <a:xfrm>
            <a:off x="179512" y="501317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539552" y="2420888"/>
            <a:ext cx="7920880" cy="1800200"/>
            <a:chOff x="539552" y="2420888"/>
            <a:chExt cx="7920880" cy="1800200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6660232" y="2564904"/>
              <a:ext cx="1800200" cy="1512168"/>
              <a:chOff x="1187624" y="4149080"/>
              <a:chExt cx="1656184" cy="1174492"/>
            </a:xfrm>
          </p:grpSpPr>
          <p:pic>
            <p:nvPicPr>
              <p:cNvPr id="16" name="Рисунок 15" descr="https://img2.freepng.ru/20200101/ltc/transparent-christmas-decoration-5e0ce84c57a789.367191041577904204359.jp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87624" y="4149080"/>
                <a:ext cx="648072" cy="526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Рисунок 16" descr="https://img2.freepng.ru/20200101/ltc/transparent-christmas-decoration-5e0ce84c57a789.367191041577904204359.jp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95736" y="4149080"/>
                <a:ext cx="648072" cy="526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Рисунок 17" descr="https://img2.freepng.ru/20200101/ltc/transparent-christmas-decoration-5e0ce84c57a789.367191041577904204359.jp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187624" y="4797152"/>
                <a:ext cx="648072" cy="526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Рисунок 18" descr="https://img2.freepng.ru/20200101/ltc/transparent-christmas-decoration-5e0ce84c57a789.367191041577904204359.jp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195736" y="4725144"/>
                <a:ext cx="648072" cy="526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Рисунок 19" descr="https://img2.freepng.ru/20200101/ltc/transparent-christmas-decoration-5e0ce84c57a789.367191041577904204359.jpg"/>
              <p:cNvPicPr/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91680" y="4437112"/>
                <a:ext cx="648072" cy="5264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2" name="Группа 41"/>
            <p:cNvGrpSpPr/>
            <p:nvPr/>
          </p:nvGrpSpPr>
          <p:grpSpPr>
            <a:xfrm>
              <a:off x="539552" y="2420888"/>
              <a:ext cx="3168352" cy="1800200"/>
              <a:chOff x="1259632" y="3284984"/>
              <a:chExt cx="3853780" cy="1586483"/>
            </a:xfrm>
          </p:grpSpPr>
          <p:pic>
            <p:nvPicPr>
              <p:cNvPr id="18454" name="Picture 22" descr="https://ds04.infourok.ru/uploads/ex/0c39/000ed948-7d35a27d/hello_html_a9b7bca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259632" y="3356992"/>
                <a:ext cx="1333500" cy="1514475"/>
              </a:xfrm>
              <a:prstGeom prst="rect">
                <a:avLst/>
              </a:prstGeom>
              <a:noFill/>
            </p:spPr>
          </p:pic>
          <p:pic>
            <p:nvPicPr>
              <p:cNvPr id="18453" name="Picture 21" descr="https://ds04.infourok.ru/uploads/ex/0c39/000ed948-7d35a27d/hello_html_a9b7bca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555776" y="3284984"/>
                <a:ext cx="1333501" cy="1514475"/>
              </a:xfrm>
              <a:prstGeom prst="rect">
                <a:avLst/>
              </a:prstGeom>
              <a:noFill/>
            </p:spPr>
          </p:pic>
          <p:pic>
            <p:nvPicPr>
              <p:cNvPr id="18452" name="Рисунок 42" descr="https://ds04.infourok.ru/uploads/ex/0c39/000ed948-7d35a27d/hello_html_a9b7bca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779912" y="3284984"/>
                <a:ext cx="1333500" cy="1514475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64" name="Rectangle 32"/>
          <p:cNvSpPr>
            <a:spLocks noChangeArrowheads="1"/>
          </p:cNvSpPr>
          <p:nvPr/>
        </p:nvSpPr>
        <p:spPr bwMode="auto">
          <a:xfrm>
            <a:off x="539552" y="242088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0" y="388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0" y="6572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L 0.00018 -0.262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>
            <a:off x="467544" y="1988840"/>
            <a:ext cx="8032650" cy="3917734"/>
            <a:chOff x="467544" y="1916832"/>
            <a:chExt cx="8032650" cy="3917734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467544" y="1916832"/>
              <a:ext cx="2232248" cy="3917734"/>
              <a:chOff x="395536" y="1484784"/>
              <a:chExt cx="1616148" cy="3917734"/>
            </a:xfrm>
          </p:grpSpPr>
          <p:pic>
            <p:nvPicPr>
              <p:cNvPr id="3" name="Picture 27" descr="https://e7.pngegg.com/pngimages/831/592/png-clipart-christmas-gift-desktop-christmas-ornament-christmas-holidays-christmas-decoration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331640" y="1484784"/>
                <a:ext cx="680044" cy="965406"/>
              </a:xfrm>
              <a:prstGeom prst="rect">
                <a:avLst/>
              </a:prstGeom>
              <a:noFill/>
            </p:spPr>
          </p:pic>
          <p:pic>
            <p:nvPicPr>
              <p:cNvPr id="4" name="Picture 26" descr="https://e7.pngegg.com/pngimages/831/592/png-clipart-christmas-gift-desktop-christmas-ornament-christmas-holidays-christmas-decoration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827584" y="4437112"/>
                <a:ext cx="680044" cy="965406"/>
              </a:xfrm>
              <a:prstGeom prst="rect">
                <a:avLst/>
              </a:prstGeom>
              <a:noFill/>
            </p:spPr>
          </p:pic>
          <p:pic>
            <p:nvPicPr>
              <p:cNvPr id="5" name="Picture 25" descr="https://e7.pngegg.com/pngimages/831/592/png-clipart-christmas-gift-desktop-christmas-ornament-christmas-holidays-christmas-decoration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59632" y="3501008"/>
                <a:ext cx="680044" cy="965406"/>
              </a:xfrm>
              <a:prstGeom prst="rect">
                <a:avLst/>
              </a:prstGeom>
              <a:noFill/>
            </p:spPr>
          </p:pic>
          <p:pic>
            <p:nvPicPr>
              <p:cNvPr id="6" name="Picture 30" descr="https://e7.pngegg.com/pngimages/831/592/png-clipart-christmas-gift-desktop-christmas-ornament-christmas-holidays-christmas-decoration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39552" y="1556792"/>
                <a:ext cx="680044" cy="965406"/>
              </a:xfrm>
              <a:prstGeom prst="rect">
                <a:avLst/>
              </a:prstGeom>
              <a:noFill/>
            </p:spPr>
          </p:pic>
          <p:pic>
            <p:nvPicPr>
              <p:cNvPr id="7" name="Picture 29" descr="https://e7.pngegg.com/pngimages/831/592/png-clipart-christmas-gift-desktop-christmas-ornament-christmas-holidays-christmas-decoration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59632" y="2492896"/>
                <a:ext cx="680044" cy="965406"/>
              </a:xfrm>
              <a:prstGeom prst="rect">
                <a:avLst/>
              </a:prstGeom>
              <a:noFill/>
            </p:spPr>
          </p:pic>
          <p:pic>
            <p:nvPicPr>
              <p:cNvPr id="8" name="Picture 28" descr="https://e7.pngegg.com/pngimages/831/592/png-clipart-christmas-gift-desktop-christmas-ornament-christmas-holidays-christmas-decoration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95536" y="2564904"/>
                <a:ext cx="680044" cy="965406"/>
              </a:xfrm>
              <a:prstGeom prst="rect">
                <a:avLst/>
              </a:prstGeom>
              <a:noFill/>
            </p:spPr>
          </p:pic>
          <p:pic>
            <p:nvPicPr>
              <p:cNvPr id="9" name="Рисунок 47" descr="https://e7.pngegg.com/pngimages/831/592/png-clipart-christmas-gift-desktop-christmas-ornament-christmas-holidays-christmas-decoration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95536" y="3501008"/>
                <a:ext cx="680044" cy="965406"/>
              </a:xfrm>
              <a:prstGeom prst="rect">
                <a:avLst/>
              </a:prstGeom>
              <a:noFill/>
            </p:spPr>
          </p:pic>
        </p:grpSp>
        <p:grpSp>
          <p:nvGrpSpPr>
            <p:cNvPr id="18" name="Группа 17"/>
            <p:cNvGrpSpPr/>
            <p:nvPr/>
          </p:nvGrpSpPr>
          <p:grpSpPr>
            <a:xfrm>
              <a:off x="5940152" y="2132856"/>
              <a:ext cx="2560042" cy="2192984"/>
              <a:chOff x="5940152" y="2132856"/>
              <a:chExt cx="2560042" cy="2192984"/>
            </a:xfrm>
          </p:grpSpPr>
          <p:pic>
            <p:nvPicPr>
              <p:cNvPr id="10" name="Рисунок 9" descr="https://images.vfl.ru/ii_save/1583504424/ac1882fd/29792215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940152" y="2852936"/>
                <a:ext cx="831850" cy="752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Рисунок 10" descr="https://images.vfl.ru/ii_save/1583504424/ac1882fd/29792215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804248" y="2852936"/>
                <a:ext cx="831850" cy="752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Рисунок 11" descr="https://images.vfl.ru/ii_save/1583504424/ac1882fd/29792215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668344" y="2780928"/>
                <a:ext cx="831850" cy="752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" name="Рисунок 12" descr="https://images.vfl.ru/ii_save/1583504424/ac1882fd/29792215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300192" y="3573016"/>
                <a:ext cx="831850" cy="752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Рисунок 13" descr="https://images.vfl.ru/ii_save/1583504424/ac1882fd/29792215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236296" y="3573016"/>
                <a:ext cx="831850" cy="752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Рисунок 14" descr="https://images.vfl.ru/ii_save/1583504424/ac1882fd/29792215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300192" y="2132856"/>
                <a:ext cx="831850" cy="752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Рисунок 15" descr="https://images.vfl.ru/ii_save/1583504424/ac1882fd/29792215.png"/>
              <p:cNvPicPr/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7236296" y="2132856"/>
                <a:ext cx="831850" cy="7528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0" name="Прямоугольник 19"/>
          <p:cNvSpPr/>
          <p:nvPr/>
        </p:nvSpPr>
        <p:spPr>
          <a:xfrm>
            <a:off x="3131840" y="1628800"/>
            <a:ext cx="32403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Сравни множества:</a:t>
            </a:r>
            <a:endParaRPr lang="ru-RU" sz="2800" dirty="0"/>
          </a:p>
        </p:txBody>
      </p:sp>
      <p:pic>
        <p:nvPicPr>
          <p:cNvPr id="22" name="Рисунок 21" descr="https://fs.znanio.ru/d5af0e/3f/c1/083c9674f0324462ab099066a3a91c8b9c.jpg"/>
          <p:cNvPicPr/>
          <p:nvPr/>
        </p:nvPicPr>
        <p:blipFill>
          <a:blip r:embed="rId5" cstate="print"/>
          <a:srcRect l="75245" t="69835" r="7843" b="13430"/>
          <a:stretch>
            <a:fillRect/>
          </a:stretch>
        </p:blipFill>
        <p:spPr bwMode="auto">
          <a:xfrm>
            <a:off x="4211960" y="4797152"/>
            <a:ext cx="720080" cy="699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s://fs.znanio.ru/d5af0e/3f/c1/083c9674f0324462ab099066a3a91c8b9c.jpg"/>
          <p:cNvPicPr/>
          <p:nvPr/>
        </p:nvPicPr>
        <p:blipFill>
          <a:blip r:embed="rId5" cstate="print"/>
          <a:srcRect l="8088" t="69835" r="75000" b="13430"/>
          <a:stretch>
            <a:fillRect/>
          </a:stretch>
        </p:blipFill>
        <p:spPr bwMode="auto">
          <a:xfrm>
            <a:off x="5148064" y="4869160"/>
            <a:ext cx="504056" cy="5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s://fs.znanio.ru/d5af0e/3f/c1/083c9674f0324462ab099066a3a91c8b9c.jpg"/>
          <p:cNvPicPr/>
          <p:nvPr/>
        </p:nvPicPr>
        <p:blipFill>
          <a:blip r:embed="rId5" cstate="print"/>
          <a:srcRect l="41912" t="69835" r="41176" b="13430"/>
          <a:stretch>
            <a:fillRect/>
          </a:stretch>
        </p:blipFill>
        <p:spPr bwMode="auto">
          <a:xfrm>
            <a:off x="3347864" y="4869160"/>
            <a:ext cx="576064" cy="55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6157 L 0 -0.2715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987824" y="1700808"/>
            <a:ext cx="3147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Сравни множества:</a:t>
            </a:r>
            <a:endParaRPr lang="ru-RU" sz="2800" dirty="0">
              <a:solidFill>
                <a:srgbClr val="00206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899592" y="2420888"/>
            <a:ext cx="7488832" cy="2539355"/>
            <a:chOff x="899592" y="2420888"/>
            <a:chExt cx="7488832" cy="253935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899592" y="2564904"/>
              <a:ext cx="2016224" cy="2088232"/>
              <a:chOff x="2483768" y="3429000"/>
              <a:chExt cx="2252836" cy="2257028"/>
            </a:xfrm>
          </p:grpSpPr>
          <p:pic>
            <p:nvPicPr>
              <p:cNvPr id="3" name="Picture 4" descr="https://img2.freepng.ru/20180914/vyy/kisspng-snowman-clip-art-christmas-day-portable-network-gr-5b9bd3144fb929.4827799515369387723266.jp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17557" r="17778"/>
              <a:stretch>
                <a:fillRect/>
              </a:stretch>
            </p:blipFill>
            <p:spPr bwMode="auto">
              <a:xfrm>
                <a:off x="2483768" y="3429000"/>
                <a:ext cx="1104900" cy="1133475"/>
              </a:xfrm>
              <a:prstGeom prst="rect">
                <a:avLst/>
              </a:prstGeom>
              <a:noFill/>
            </p:spPr>
          </p:pic>
          <p:pic>
            <p:nvPicPr>
              <p:cNvPr id="4" name="Picture 3" descr="https://img2.freepng.ru/20180914/vyy/kisspng-snowman-clip-art-christmas-day-portable-network-gr-5b9bd3144fb929.4827799515369387723266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17557" r="17778"/>
              <a:stretch>
                <a:fillRect/>
              </a:stretch>
            </p:blipFill>
            <p:spPr bwMode="auto">
              <a:xfrm>
                <a:off x="3563888" y="3429000"/>
                <a:ext cx="1095375" cy="1123950"/>
              </a:xfrm>
              <a:prstGeom prst="rect">
                <a:avLst/>
              </a:prstGeom>
              <a:noFill/>
            </p:spPr>
          </p:pic>
          <p:pic>
            <p:nvPicPr>
              <p:cNvPr id="5" name="Picture 2" descr="https://img2.freepng.ru/20180914/vyy/kisspng-snowman-clip-art-christmas-day-portable-network-gr-5b9bd3144fb929.4827799515369387723266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7557" r="17778"/>
              <a:stretch>
                <a:fillRect/>
              </a:stretch>
            </p:blipFill>
            <p:spPr bwMode="auto">
              <a:xfrm>
                <a:off x="2483768" y="4581128"/>
                <a:ext cx="1076325" cy="1104900"/>
              </a:xfrm>
              <a:prstGeom prst="rect">
                <a:avLst/>
              </a:prstGeom>
              <a:noFill/>
            </p:spPr>
          </p:pic>
          <p:pic>
            <p:nvPicPr>
              <p:cNvPr id="6" name="Рисунок 36" descr="https://img2.freepng.ru/20180914/vyy/kisspng-snowman-clip-art-christmas-day-portable-network-gr-5b9bd3144fb929.4827799515369387723266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17557" r="17778"/>
              <a:stretch>
                <a:fillRect/>
              </a:stretch>
            </p:blipFill>
            <p:spPr bwMode="auto">
              <a:xfrm>
                <a:off x="3707904" y="4581128"/>
                <a:ext cx="1028700" cy="1057275"/>
              </a:xfrm>
              <a:prstGeom prst="rect">
                <a:avLst/>
              </a:prstGeom>
              <a:noFill/>
            </p:spPr>
          </p:pic>
        </p:grpSp>
        <p:grpSp>
          <p:nvGrpSpPr>
            <p:cNvPr id="13" name="Группа 12"/>
            <p:cNvGrpSpPr/>
            <p:nvPr/>
          </p:nvGrpSpPr>
          <p:grpSpPr>
            <a:xfrm>
              <a:off x="6444208" y="2420888"/>
              <a:ext cx="1944216" cy="2539355"/>
              <a:chOff x="6444208" y="2420888"/>
              <a:chExt cx="1944216" cy="2539355"/>
            </a:xfrm>
          </p:grpSpPr>
          <p:pic>
            <p:nvPicPr>
              <p:cNvPr id="8" name="Рисунок 7" descr="https://vkrasote.net/images/wp-content/uploads/2021/01/90c3e6f687f13906b6642df26ba2a519.jpg"/>
              <p:cNvPicPr/>
              <p:nvPr/>
            </p:nvPicPr>
            <p:blipFill>
              <a:blip r:embed="rId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444208" y="2420888"/>
                <a:ext cx="936104" cy="1243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Рисунок 9" descr="https://vkrasote.net/images/wp-content/uploads/2021/01/90c3e6f687f13906b6642df26ba2a519.jpg"/>
              <p:cNvPicPr/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452320" y="2420888"/>
                <a:ext cx="936104" cy="1243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Рисунок 10" descr="https://vkrasote.net/images/wp-content/uploads/2021/01/90c3e6f687f13906b6642df26ba2a519.jpg"/>
              <p:cNvPicPr/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020272" y="3717032"/>
                <a:ext cx="936104" cy="1243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5" name="Рисунок 14" descr="https://fs.znanio.ru/d5af0e/3f/c1/083c9674f0324462ab099066a3a91c8b9c.jpg"/>
          <p:cNvPicPr/>
          <p:nvPr/>
        </p:nvPicPr>
        <p:blipFill>
          <a:blip r:embed="rId8" cstate="print"/>
          <a:srcRect l="75245" t="69835" r="7843" b="13430"/>
          <a:stretch>
            <a:fillRect/>
          </a:stretch>
        </p:blipFill>
        <p:spPr bwMode="auto">
          <a:xfrm>
            <a:off x="3275856" y="4941168"/>
            <a:ext cx="720080" cy="699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s://fs.znanio.ru/d5af0e/3f/c1/083c9674f0324462ab099066a3a91c8b9c.jpg"/>
          <p:cNvPicPr/>
          <p:nvPr/>
        </p:nvPicPr>
        <p:blipFill>
          <a:blip r:embed="rId8" cstate="print"/>
          <a:srcRect l="8088" t="69835" r="75000" b="13430"/>
          <a:stretch>
            <a:fillRect/>
          </a:stretch>
        </p:blipFill>
        <p:spPr bwMode="auto">
          <a:xfrm>
            <a:off x="5148064" y="4941168"/>
            <a:ext cx="576064" cy="606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s://fs.znanio.ru/d5af0e/3f/c1/083c9674f0324462ab099066a3a91c8b9c.jpg"/>
          <p:cNvPicPr/>
          <p:nvPr/>
        </p:nvPicPr>
        <p:blipFill>
          <a:blip r:embed="rId8" cstate="print"/>
          <a:srcRect l="41912" t="69835" r="41176" b="13430"/>
          <a:stretch>
            <a:fillRect/>
          </a:stretch>
        </p:blipFill>
        <p:spPr bwMode="auto">
          <a:xfrm>
            <a:off x="4283968" y="4941168"/>
            <a:ext cx="576064" cy="55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L 0 -0.1872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/>
        </p:nvGrpSpPr>
        <p:grpSpPr>
          <a:xfrm>
            <a:off x="755576" y="1340768"/>
            <a:ext cx="7775321" cy="4608512"/>
            <a:chOff x="755576" y="1340768"/>
            <a:chExt cx="7775321" cy="460851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755576" y="1340768"/>
              <a:ext cx="2088232" cy="4608512"/>
              <a:chOff x="755576" y="1340768"/>
              <a:chExt cx="2088232" cy="4608512"/>
            </a:xfrm>
          </p:grpSpPr>
          <p:pic>
            <p:nvPicPr>
              <p:cNvPr id="2" name="Рисунок 1" descr="https://phonoteka.org/uploads/posts/2021-05/1620990024_7-phonoteka_org-p-prazdnichnii-prozrachnii-fon-13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15616" y="2348880"/>
                <a:ext cx="1008112" cy="1224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" name="Рисунок 2" descr="https://phonoteka.org/uploads/posts/2021-05/1620990024_7-phonoteka_org-p-prazdnichnii-prozrachnii-fon-13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835696" y="2348880"/>
                <a:ext cx="1008112" cy="1224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" name="Рисунок 3" descr="https://phonoteka.org/uploads/posts/2021-05/1620990024_7-phonoteka_org-p-prazdnichnii-prozrachnii-fon-13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835696" y="1340768"/>
                <a:ext cx="1008112" cy="1224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" name="Рисунок 4" descr="https://phonoteka.org/uploads/posts/2021-05/1620990024_7-phonoteka_org-p-prazdnichnii-prozrachnii-fon-13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55576" y="3573016"/>
                <a:ext cx="1008112" cy="1224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Рисунок 5" descr="https://phonoteka.org/uploads/posts/2021-05/1620990024_7-phonoteka_org-p-prazdnichnii-prozrachnii-fon-13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475656" y="3573016"/>
                <a:ext cx="1008112" cy="1224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Рисунок 6" descr="https://phonoteka.org/uploads/posts/2021-05/1620990024_7-phonoteka_org-p-prazdnichnii-prozrachnii-fon-13.png"/>
              <p:cNvPicPr/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55576" y="4725144"/>
                <a:ext cx="1008112" cy="1224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8" name="Рисунок 7" descr="https://img1.liveinternet.ru/images/attach/c/3/122/86/122086869_32A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164288" y="1772816"/>
              <a:ext cx="1222593" cy="51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8" descr="https://img1.liveinternet.ru/images/attach/c/3/122/86/122086869_32A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2276872"/>
              <a:ext cx="1222593" cy="51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Рисунок 9" descr="https://img1.liveinternet.ru/images/attach/c/3/122/86/122086869_32A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2780928"/>
              <a:ext cx="1222593" cy="51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Рисунок 10" descr="https://img1.liveinternet.ru/images/attach/c/3/122/86/122086869_32A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308304" y="3284984"/>
              <a:ext cx="1222593" cy="51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Рисунок 11" descr="https://img1.liveinternet.ru/images/attach/c/3/122/86/122086869_32A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12160" y="2132856"/>
              <a:ext cx="1222593" cy="51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Рисунок 12" descr="https://img1.liveinternet.ru/images/attach/c/3/122/86/122086869_32A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84168" y="2636912"/>
              <a:ext cx="1222593" cy="51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Рисунок 13" descr="https://img1.liveinternet.ru/images/attach/c/3/122/86/122086869_32A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56176" y="3212976"/>
              <a:ext cx="1222593" cy="51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Рисунок 14" descr="https://img1.liveinternet.ru/images/attach/c/3/122/86/122086869_32A.png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72200" y="3789040"/>
              <a:ext cx="1222593" cy="5114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6" name="Прямоугольник 15"/>
          <p:cNvSpPr/>
          <p:nvPr/>
        </p:nvSpPr>
        <p:spPr>
          <a:xfrm>
            <a:off x="3059832" y="1628800"/>
            <a:ext cx="3147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Сравни множества: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19" name="Рисунок 18" descr="https://fs.znanio.ru/d5af0e/3f/c1/083c9674f0324462ab099066a3a91c8b9c.jpg"/>
          <p:cNvPicPr/>
          <p:nvPr/>
        </p:nvPicPr>
        <p:blipFill>
          <a:blip r:embed="rId5" cstate="print"/>
          <a:srcRect l="75245" t="69835" r="7843" b="13430"/>
          <a:stretch>
            <a:fillRect/>
          </a:stretch>
        </p:blipFill>
        <p:spPr bwMode="auto">
          <a:xfrm>
            <a:off x="5292080" y="4725144"/>
            <a:ext cx="720080" cy="699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fs.znanio.ru/d5af0e/3f/c1/083c9674f0324462ab099066a3a91c8b9c.jpg"/>
          <p:cNvPicPr/>
          <p:nvPr/>
        </p:nvPicPr>
        <p:blipFill>
          <a:blip r:embed="rId5" cstate="print"/>
          <a:srcRect l="8088" t="69835" r="75000" b="13430"/>
          <a:stretch>
            <a:fillRect/>
          </a:stretch>
        </p:blipFill>
        <p:spPr bwMode="auto">
          <a:xfrm>
            <a:off x="4355976" y="4797152"/>
            <a:ext cx="576064" cy="5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s://fs.znanio.ru/d5af0e/3f/c1/083c9674f0324462ab099066a3a91c8b9c.jpg"/>
          <p:cNvPicPr/>
          <p:nvPr/>
        </p:nvPicPr>
        <p:blipFill>
          <a:blip r:embed="rId5" cstate="print"/>
          <a:srcRect l="41912" t="69835" r="41176" b="13430"/>
          <a:stretch>
            <a:fillRect/>
          </a:stretch>
        </p:blipFill>
        <p:spPr bwMode="auto">
          <a:xfrm>
            <a:off x="3491880" y="4797152"/>
            <a:ext cx="576064" cy="55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11111E-6 L -2.5E-6 -0.2206 " pathEditMode="relative" ptsTypes="AA">
                                      <p:cBhvr>
                                        <p:cTn id="1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>
            <a:hlinkClick r:id="rId3" action="ppaction://hlinksldjump"/>
          </p:cNvPr>
          <p:cNvSpPr/>
          <p:nvPr/>
        </p:nvSpPr>
        <p:spPr>
          <a:xfrm>
            <a:off x="7380312" y="5301208"/>
            <a:ext cx="1080120" cy="764704"/>
          </a:xfrm>
          <a:prstGeom prst="rightArrow">
            <a:avLst/>
          </a:prstGeom>
          <a:solidFill>
            <a:srgbClr val="00206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5" name="Группа 34"/>
          <p:cNvGrpSpPr/>
          <p:nvPr/>
        </p:nvGrpSpPr>
        <p:grpSpPr>
          <a:xfrm>
            <a:off x="251520" y="1772816"/>
            <a:ext cx="7992888" cy="3134841"/>
            <a:chOff x="251520" y="1772816"/>
            <a:chExt cx="7992888" cy="3134841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251520" y="2132856"/>
              <a:ext cx="2387903" cy="2774801"/>
              <a:chOff x="251520" y="2132856"/>
              <a:chExt cx="2387903" cy="2774801"/>
            </a:xfrm>
          </p:grpSpPr>
          <p:pic>
            <p:nvPicPr>
              <p:cNvPr id="3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251520" y="4221088"/>
                <a:ext cx="587703" cy="686569"/>
              </a:xfrm>
              <a:prstGeom prst="rect">
                <a:avLst/>
              </a:prstGeom>
              <a:noFill/>
            </p:spPr>
          </p:pic>
          <p:pic>
            <p:nvPicPr>
              <p:cNvPr id="4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971600" y="2132856"/>
                <a:ext cx="587703" cy="686569"/>
              </a:xfrm>
              <a:prstGeom prst="rect">
                <a:avLst/>
              </a:prstGeom>
              <a:noFill/>
            </p:spPr>
          </p:pic>
          <p:pic>
            <p:nvPicPr>
              <p:cNvPr id="5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1475656" y="4149080"/>
                <a:ext cx="587703" cy="686569"/>
              </a:xfrm>
              <a:prstGeom prst="rect">
                <a:avLst/>
              </a:prstGeom>
              <a:noFill/>
            </p:spPr>
          </p:pic>
          <p:pic>
            <p:nvPicPr>
              <p:cNvPr id="6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683568" y="2780928"/>
                <a:ext cx="587703" cy="686569"/>
              </a:xfrm>
              <a:prstGeom prst="rect">
                <a:avLst/>
              </a:prstGeom>
              <a:noFill/>
            </p:spPr>
          </p:pic>
          <p:pic>
            <p:nvPicPr>
              <p:cNvPr id="7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1331640" y="2780928"/>
                <a:ext cx="587703" cy="686569"/>
              </a:xfrm>
              <a:prstGeom prst="rect">
                <a:avLst/>
              </a:prstGeom>
              <a:noFill/>
            </p:spPr>
          </p:pic>
          <p:pic>
            <p:nvPicPr>
              <p:cNvPr id="8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899592" y="4149080"/>
                <a:ext cx="587703" cy="686569"/>
              </a:xfrm>
              <a:prstGeom prst="rect">
                <a:avLst/>
              </a:prstGeom>
              <a:noFill/>
            </p:spPr>
          </p:pic>
          <p:pic>
            <p:nvPicPr>
              <p:cNvPr id="9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EFF"/>
                  </a:clrFrom>
                  <a:clrTo>
                    <a:srgbClr val="FFFE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395536" y="3501008"/>
                <a:ext cx="587703" cy="686569"/>
              </a:xfrm>
              <a:prstGeom prst="rect">
                <a:avLst/>
              </a:prstGeom>
              <a:noFill/>
            </p:spPr>
          </p:pic>
          <p:pic>
            <p:nvPicPr>
              <p:cNvPr id="10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971600" y="3501008"/>
                <a:ext cx="587703" cy="686569"/>
              </a:xfrm>
              <a:prstGeom prst="rect">
                <a:avLst/>
              </a:prstGeom>
              <a:noFill/>
            </p:spPr>
          </p:pic>
          <p:pic>
            <p:nvPicPr>
              <p:cNvPr id="11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1619672" y="3429000"/>
                <a:ext cx="587703" cy="686569"/>
              </a:xfrm>
              <a:prstGeom prst="rect">
                <a:avLst/>
              </a:prstGeom>
              <a:noFill/>
            </p:spPr>
          </p:pic>
          <p:pic>
            <p:nvPicPr>
              <p:cNvPr id="12" name="Рисунок 7" descr="https://m-igr.ru/upload/iblock/d47/117252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8857" t="16856" r="15714" b="6857"/>
              <a:stretch>
                <a:fillRect/>
              </a:stretch>
            </p:blipFill>
            <p:spPr bwMode="auto">
              <a:xfrm>
                <a:off x="2051720" y="4149080"/>
                <a:ext cx="587703" cy="686569"/>
              </a:xfrm>
              <a:prstGeom prst="rect">
                <a:avLst/>
              </a:prstGeom>
              <a:noFill/>
            </p:spPr>
          </p:pic>
        </p:grpSp>
        <p:grpSp>
          <p:nvGrpSpPr>
            <p:cNvPr id="34" name="Группа 33"/>
            <p:cNvGrpSpPr/>
            <p:nvPr/>
          </p:nvGrpSpPr>
          <p:grpSpPr>
            <a:xfrm>
              <a:off x="6948264" y="1772816"/>
              <a:ext cx="1296144" cy="3035642"/>
              <a:chOff x="6660232" y="1556792"/>
              <a:chExt cx="1800200" cy="3827730"/>
            </a:xfrm>
          </p:grpSpPr>
          <p:pic>
            <p:nvPicPr>
              <p:cNvPr id="16" name="Рисунок 15" descr="https://grai.by/assets/images/elochnye-igrushki_2/shishka-1_-artikul-f-25-1.jpg"/>
              <p:cNvPicPr/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9182" t="10897" r="30155" b="9295"/>
              <a:stretch>
                <a:fillRect/>
              </a:stretch>
            </p:blipFill>
            <p:spPr bwMode="auto">
              <a:xfrm>
                <a:off x="7812360" y="1556792"/>
                <a:ext cx="648072" cy="130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7" name="Рисунок 16" descr="https://grai.by/assets/images/elochnye-igrushki_2/shishka-1_-artikul-f-25-1.jpg"/>
              <p:cNvPicPr/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9182" t="10897" r="30155" b="9295"/>
              <a:stretch>
                <a:fillRect/>
              </a:stretch>
            </p:blipFill>
            <p:spPr bwMode="auto">
              <a:xfrm>
                <a:off x="7236296" y="1556792"/>
                <a:ext cx="648072" cy="130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8" name="Рисунок 17" descr="https://grai.by/assets/images/elochnye-igrushki_2/shishka-1_-artikul-f-25-1.jpg"/>
              <p:cNvPicPr/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9182" t="10897" r="30155" b="9295"/>
              <a:stretch>
                <a:fillRect/>
              </a:stretch>
            </p:blipFill>
            <p:spPr bwMode="auto">
              <a:xfrm>
                <a:off x="6660232" y="1556792"/>
                <a:ext cx="648072" cy="130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Рисунок 18" descr="https://grai.by/assets/images/elochnye-igrushki_2/shishka-1_-artikul-f-25-1.jpg"/>
              <p:cNvPicPr/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9182" t="10897" r="30155" b="9295"/>
              <a:stretch>
                <a:fillRect/>
              </a:stretch>
            </p:blipFill>
            <p:spPr bwMode="auto">
              <a:xfrm>
                <a:off x="7812360" y="2852936"/>
                <a:ext cx="648072" cy="130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0" name="Рисунок 19" descr="https://grai.by/assets/images/elochnye-igrushki_2/shishka-1_-artikul-f-25-1.jpg"/>
              <p:cNvPicPr/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9182" t="10897" r="30155" b="9295"/>
              <a:stretch>
                <a:fillRect/>
              </a:stretch>
            </p:blipFill>
            <p:spPr bwMode="auto">
              <a:xfrm>
                <a:off x="7812360" y="4077072"/>
                <a:ext cx="648072" cy="130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1" name="Рисунок 20" descr="https://grai.by/assets/images/elochnye-igrushki_2/shishka-1_-artikul-f-25-1.jpg"/>
              <p:cNvPicPr/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9182" t="10897" r="30155" b="9295"/>
              <a:stretch>
                <a:fillRect/>
              </a:stretch>
            </p:blipFill>
            <p:spPr bwMode="auto">
              <a:xfrm>
                <a:off x="7236296" y="2852936"/>
                <a:ext cx="648072" cy="130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2" name="Рисунок 21" descr="https://grai.by/assets/images/elochnye-igrushki_2/shishka-1_-artikul-f-25-1.jpg"/>
              <p:cNvPicPr/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9182" t="10897" r="30155" b="9295"/>
              <a:stretch>
                <a:fillRect/>
              </a:stretch>
            </p:blipFill>
            <p:spPr bwMode="auto">
              <a:xfrm>
                <a:off x="6660232" y="2852936"/>
                <a:ext cx="648072" cy="130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3" name="Рисунок 22" descr="https://grai.by/assets/images/elochnye-igrushki_2/shishka-1_-artikul-f-25-1.jpg"/>
              <p:cNvPicPr/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9182" t="10897" r="30155" b="9295"/>
              <a:stretch>
                <a:fillRect/>
              </a:stretch>
            </p:blipFill>
            <p:spPr bwMode="auto">
              <a:xfrm>
                <a:off x="7236296" y="4077072"/>
                <a:ext cx="648072" cy="130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4" name="Рисунок 23" descr="https://grai.by/assets/images/elochnye-igrushki_2/shishka-1_-artikul-f-25-1.jpg"/>
              <p:cNvPicPr/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9182" t="10897" r="30155" b="9295"/>
              <a:stretch>
                <a:fillRect/>
              </a:stretch>
            </p:blipFill>
            <p:spPr bwMode="auto">
              <a:xfrm>
                <a:off x="6660232" y="4077072"/>
                <a:ext cx="648072" cy="13074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36" name="Прямоугольник 35"/>
          <p:cNvSpPr/>
          <p:nvPr/>
        </p:nvSpPr>
        <p:spPr>
          <a:xfrm>
            <a:off x="3131840" y="1628800"/>
            <a:ext cx="3147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Сравни множества: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37" name="Рисунок 36" descr="https://fs.znanio.ru/d5af0e/3f/c1/083c9674f0324462ab099066a3a91c8b9c.jpg"/>
          <p:cNvPicPr/>
          <p:nvPr/>
        </p:nvPicPr>
        <p:blipFill>
          <a:blip r:embed="rId6" cstate="print"/>
          <a:srcRect l="75245" t="69835" r="7843" b="13430"/>
          <a:stretch>
            <a:fillRect/>
          </a:stretch>
        </p:blipFill>
        <p:spPr bwMode="auto">
          <a:xfrm>
            <a:off x="3131840" y="4653136"/>
            <a:ext cx="720080" cy="699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https://fs.znanio.ru/d5af0e/3f/c1/083c9674f0324462ab099066a3a91c8b9c.jpg"/>
          <p:cNvPicPr/>
          <p:nvPr/>
        </p:nvPicPr>
        <p:blipFill>
          <a:blip r:embed="rId6" cstate="print"/>
          <a:srcRect l="8088" t="69835" r="75000" b="13430"/>
          <a:stretch>
            <a:fillRect/>
          </a:stretch>
        </p:blipFill>
        <p:spPr bwMode="auto">
          <a:xfrm>
            <a:off x="5652120" y="4725144"/>
            <a:ext cx="576064" cy="5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38" descr="https://fs.znanio.ru/d5af0e/3f/c1/083c9674f0324462ab099066a3a91c8b9c.jpg"/>
          <p:cNvPicPr/>
          <p:nvPr/>
        </p:nvPicPr>
        <p:blipFill>
          <a:blip r:embed="rId6" cstate="print"/>
          <a:srcRect l="41912" t="69835" r="41176" b="13430"/>
          <a:stretch>
            <a:fillRect/>
          </a:stretch>
        </p:blipFill>
        <p:spPr bwMode="auto">
          <a:xfrm>
            <a:off x="4572000" y="4725144"/>
            <a:ext cx="576064" cy="555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11111E-6 L -0.00781 -0.23102 " pathEditMode="relative" ptsTypes="AA">
                                      <p:cBhvr>
                                        <p:cTn id="1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128</Words>
  <Application>Microsoft Office PowerPoint</Application>
  <PresentationFormat>Экран (4:3)</PresentationFormat>
  <Paragraphs>50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 Баклашов</dc:creator>
  <cp:lastModifiedBy>Александр Баклашов</cp:lastModifiedBy>
  <cp:revision>88</cp:revision>
  <dcterms:created xsi:type="dcterms:W3CDTF">2022-01-12T13:01:42Z</dcterms:created>
  <dcterms:modified xsi:type="dcterms:W3CDTF">2022-01-14T22:05:30Z</dcterms:modified>
</cp:coreProperties>
</file>