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  <p:sldId id="265" r:id="rId11"/>
    <p:sldId id="266" r:id="rId12"/>
    <p:sldId id="267" r:id="rId13"/>
    <p:sldId id="275" r:id="rId14"/>
    <p:sldId id="268" r:id="rId15"/>
    <p:sldId id="273" r:id="rId16"/>
    <p:sldId id="274" r:id="rId17"/>
    <p:sldId id="270" r:id="rId18"/>
    <p:sldId id="271" r:id="rId19"/>
    <p:sldId id="272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90" y="-2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3425367-73E3-4A2E-B1BE-0711777D145E}" type="doc">
      <dgm:prSet loTypeId="urn:microsoft.com/office/officeart/2005/8/layout/radial4" loCatId="relationship" qsTypeId="urn:microsoft.com/office/officeart/2005/8/quickstyle/simple4" qsCatId="simple" csTypeId="urn:microsoft.com/office/officeart/2005/8/colors/accent0_3" csCatId="mainScheme" phldr="1"/>
      <dgm:spPr/>
      <dgm:t>
        <a:bodyPr/>
        <a:lstStyle/>
        <a:p>
          <a:endParaRPr lang="ru-RU"/>
        </a:p>
      </dgm:t>
    </dgm:pt>
    <dgm:pt modelId="{5F93D750-0A54-4D33-8772-D5A0259BA27B}">
      <dgm:prSet phldrT="[Текст]"/>
      <dgm:spPr/>
      <dgm:t>
        <a:bodyPr/>
        <a:lstStyle/>
        <a:p>
          <a:r>
            <a:rPr lang="ru-RU" dirty="0" smtClean="0"/>
            <a:t>Модель</a:t>
          </a:r>
          <a:endParaRPr lang="ru-RU" dirty="0"/>
        </a:p>
      </dgm:t>
    </dgm:pt>
    <dgm:pt modelId="{84877AEF-AB5A-45C9-8BFF-CD86E9A2306A}" type="parTrans" cxnId="{57342CBE-599F-4F19-A93C-FD38EBB97B1B}">
      <dgm:prSet/>
      <dgm:spPr/>
      <dgm:t>
        <a:bodyPr/>
        <a:lstStyle/>
        <a:p>
          <a:endParaRPr lang="ru-RU"/>
        </a:p>
      </dgm:t>
    </dgm:pt>
    <dgm:pt modelId="{55F4CB58-B1DE-4744-9E66-230CB618D41B}" type="sibTrans" cxnId="{57342CBE-599F-4F19-A93C-FD38EBB97B1B}">
      <dgm:prSet/>
      <dgm:spPr/>
      <dgm:t>
        <a:bodyPr/>
        <a:lstStyle/>
        <a:p>
          <a:endParaRPr lang="ru-RU"/>
        </a:p>
      </dgm:t>
    </dgm:pt>
    <dgm:pt modelId="{6D09913B-E741-4259-A52A-107B5F2F7C9E}">
      <dgm:prSet phldrT="[Текст]"/>
      <dgm:spPr/>
      <dgm:t>
        <a:bodyPr/>
        <a:lstStyle/>
        <a:p>
          <a:r>
            <a:rPr lang="ru-RU" dirty="0" smtClean="0"/>
            <a:t>Натурные</a:t>
          </a:r>
        </a:p>
        <a:p>
          <a:r>
            <a:rPr lang="ru-RU" dirty="0" smtClean="0"/>
            <a:t>(материальные)</a:t>
          </a:r>
          <a:endParaRPr lang="ru-RU" dirty="0"/>
        </a:p>
      </dgm:t>
    </dgm:pt>
    <dgm:pt modelId="{B9FB1AD0-41F1-4F43-BA14-727D51D80A80}" type="parTrans" cxnId="{9E53DECD-6E99-4D20-9DC6-D219C9032F7E}">
      <dgm:prSet/>
      <dgm:spPr/>
      <dgm:t>
        <a:bodyPr/>
        <a:lstStyle/>
        <a:p>
          <a:endParaRPr lang="ru-RU"/>
        </a:p>
      </dgm:t>
    </dgm:pt>
    <dgm:pt modelId="{A72AE8A7-BC96-4CBB-A0C5-909E1E858575}" type="sibTrans" cxnId="{9E53DECD-6E99-4D20-9DC6-D219C9032F7E}">
      <dgm:prSet/>
      <dgm:spPr/>
      <dgm:t>
        <a:bodyPr/>
        <a:lstStyle/>
        <a:p>
          <a:endParaRPr lang="ru-RU"/>
        </a:p>
      </dgm:t>
    </dgm:pt>
    <dgm:pt modelId="{A38CA561-E57A-4B2D-958B-B24D91F685F7}">
      <dgm:prSet phldrT="[Текст]"/>
      <dgm:spPr/>
      <dgm:t>
        <a:bodyPr/>
        <a:lstStyle/>
        <a:p>
          <a:r>
            <a:rPr lang="ru-RU" dirty="0" smtClean="0"/>
            <a:t>Информационные</a:t>
          </a:r>
          <a:endParaRPr lang="ru-RU" dirty="0"/>
        </a:p>
      </dgm:t>
    </dgm:pt>
    <dgm:pt modelId="{EF7A777B-7EC0-4586-9CF9-70FD9EE5184A}" type="parTrans" cxnId="{9C7F2BA7-3500-432F-A9CD-893E1C5C0EB4}">
      <dgm:prSet/>
      <dgm:spPr/>
      <dgm:t>
        <a:bodyPr/>
        <a:lstStyle/>
        <a:p>
          <a:endParaRPr lang="ru-RU"/>
        </a:p>
      </dgm:t>
    </dgm:pt>
    <dgm:pt modelId="{20C4B032-C7D5-4136-B2CD-9102808DF4AE}" type="sibTrans" cxnId="{9C7F2BA7-3500-432F-A9CD-893E1C5C0EB4}">
      <dgm:prSet/>
      <dgm:spPr/>
      <dgm:t>
        <a:bodyPr/>
        <a:lstStyle/>
        <a:p>
          <a:endParaRPr lang="ru-RU"/>
        </a:p>
      </dgm:t>
    </dgm:pt>
    <dgm:pt modelId="{38C4F097-5253-42C8-A496-4E03FA1C0679}" type="pres">
      <dgm:prSet presAssocID="{53425367-73E3-4A2E-B1BE-0711777D145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5BB3B12-EDD1-45B2-BF94-773C65F16666}" type="pres">
      <dgm:prSet presAssocID="{5F93D750-0A54-4D33-8772-D5A0259BA27B}" presName="centerShape" presStyleLbl="node0" presStyleIdx="0" presStyleCnt="1" custLinFactNeighborX="-229" custLinFactNeighborY="2300"/>
      <dgm:spPr/>
      <dgm:t>
        <a:bodyPr/>
        <a:lstStyle/>
        <a:p>
          <a:endParaRPr lang="ru-RU"/>
        </a:p>
      </dgm:t>
    </dgm:pt>
    <dgm:pt modelId="{66D6458F-9EE4-439C-84CE-25C1E9392319}" type="pres">
      <dgm:prSet presAssocID="{B9FB1AD0-41F1-4F43-BA14-727D51D80A80}" presName="parTrans" presStyleLbl="bgSibTrans2D1" presStyleIdx="0" presStyleCnt="2" custLinFactY="15318" custLinFactNeighborX="-6487" custLinFactNeighborY="100000"/>
      <dgm:spPr/>
      <dgm:t>
        <a:bodyPr/>
        <a:lstStyle/>
        <a:p>
          <a:endParaRPr lang="ru-RU"/>
        </a:p>
      </dgm:t>
    </dgm:pt>
    <dgm:pt modelId="{090A1AF0-5B20-488A-8E31-E6F5EFE90642}" type="pres">
      <dgm:prSet presAssocID="{6D09913B-E741-4259-A52A-107B5F2F7C9E}" presName="node" presStyleLbl="node1" presStyleIdx="0" presStyleCnt="2" custScaleX="1305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00F2B-2B05-49EA-93B1-119612B0445C}" type="pres">
      <dgm:prSet presAssocID="{EF7A777B-7EC0-4586-9CF9-70FD9EE5184A}" presName="parTrans" presStyleLbl="bgSibTrans2D1" presStyleIdx="1" presStyleCnt="2" custLinFactY="26327" custLinFactNeighborX="5823" custLinFactNeighborY="100000"/>
      <dgm:spPr/>
      <dgm:t>
        <a:bodyPr/>
        <a:lstStyle/>
        <a:p>
          <a:endParaRPr lang="ru-RU"/>
        </a:p>
      </dgm:t>
    </dgm:pt>
    <dgm:pt modelId="{80F4B211-06DE-4FF7-99F3-3F1F5B7BFC7A}" type="pres">
      <dgm:prSet presAssocID="{A38CA561-E57A-4B2D-958B-B24D91F685F7}" presName="node" presStyleLbl="node1" presStyleIdx="1" presStyleCnt="2" custScaleX="1279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B02B9494-7C5E-4CF9-9F34-D6D59D9C78F0}" type="presOf" srcId="{EF7A777B-7EC0-4586-9CF9-70FD9EE5184A}" destId="{97E00F2B-2B05-49EA-93B1-119612B0445C}" srcOrd="0" destOrd="0" presId="urn:microsoft.com/office/officeart/2005/8/layout/radial4"/>
    <dgm:cxn modelId="{6F32EAA6-84DC-4E09-A923-5EA086D00136}" type="presOf" srcId="{53425367-73E3-4A2E-B1BE-0711777D145E}" destId="{38C4F097-5253-42C8-A496-4E03FA1C0679}" srcOrd="0" destOrd="0" presId="urn:microsoft.com/office/officeart/2005/8/layout/radial4"/>
    <dgm:cxn modelId="{5805C505-1A08-4005-A272-17CB670A31AE}" type="presOf" srcId="{5F93D750-0A54-4D33-8772-D5A0259BA27B}" destId="{35BB3B12-EDD1-45B2-BF94-773C65F16666}" srcOrd="0" destOrd="0" presId="urn:microsoft.com/office/officeart/2005/8/layout/radial4"/>
    <dgm:cxn modelId="{9E53DECD-6E99-4D20-9DC6-D219C9032F7E}" srcId="{5F93D750-0A54-4D33-8772-D5A0259BA27B}" destId="{6D09913B-E741-4259-A52A-107B5F2F7C9E}" srcOrd="0" destOrd="0" parTransId="{B9FB1AD0-41F1-4F43-BA14-727D51D80A80}" sibTransId="{A72AE8A7-BC96-4CBB-A0C5-909E1E858575}"/>
    <dgm:cxn modelId="{D276EC0D-2694-4360-A473-B75007E1FA5F}" type="presOf" srcId="{6D09913B-E741-4259-A52A-107B5F2F7C9E}" destId="{090A1AF0-5B20-488A-8E31-E6F5EFE90642}" srcOrd="0" destOrd="0" presId="urn:microsoft.com/office/officeart/2005/8/layout/radial4"/>
    <dgm:cxn modelId="{9C7F2BA7-3500-432F-A9CD-893E1C5C0EB4}" srcId="{5F93D750-0A54-4D33-8772-D5A0259BA27B}" destId="{A38CA561-E57A-4B2D-958B-B24D91F685F7}" srcOrd="1" destOrd="0" parTransId="{EF7A777B-7EC0-4586-9CF9-70FD9EE5184A}" sibTransId="{20C4B032-C7D5-4136-B2CD-9102808DF4AE}"/>
    <dgm:cxn modelId="{3C8476DF-7C02-4DE3-AC5D-95101D6D3D64}" type="presOf" srcId="{B9FB1AD0-41F1-4F43-BA14-727D51D80A80}" destId="{66D6458F-9EE4-439C-84CE-25C1E9392319}" srcOrd="0" destOrd="0" presId="urn:microsoft.com/office/officeart/2005/8/layout/radial4"/>
    <dgm:cxn modelId="{3D2E6D69-79AD-4CCF-BFEC-F5A94E9C9291}" type="presOf" srcId="{A38CA561-E57A-4B2D-958B-B24D91F685F7}" destId="{80F4B211-06DE-4FF7-99F3-3F1F5B7BFC7A}" srcOrd="0" destOrd="0" presId="urn:microsoft.com/office/officeart/2005/8/layout/radial4"/>
    <dgm:cxn modelId="{57342CBE-599F-4F19-A93C-FD38EBB97B1B}" srcId="{53425367-73E3-4A2E-B1BE-0711777D145E}" destId="{5F93D750-0A54-4D33-8772-D5A0259BA27B}" srcOrd="0" destOrd="0" parTransId="{84877AEF-AB5A-45C9-8BFF-CD86E9A2306A}" sibTransId="{55F4CB58-B1DE-4744-9E66-230CB618D41B}"/>
    <dgm:cxn modelId="{7767F281-9110-4D00-9C8F-1F21ECA8F16B}" type="presParOf" srcId="{38C4F097-5253-42C8-A496-4E03FA1C0679}" destId="{35BB3B12-EDD1-45B2-BF94-773C65F16666}" srcOrd="0" destOrd="0" presId="urn:microsoft.com/office/officeart/2005/8/layout/radial4"/>
    <dgm:cxn modelId="{AA312A5F-F453-4AC9-BF9D-61D4DF2171CB}" type="presParOf" srcId="{38C4F097-5253-42C8-A496-4E03FA1C0679}" destId="{66D6458F-9EE4-439C-84CE-25C1E9392319}" srcOrd="1" destOrd="0" presId="urn:microsoft.com/office/officeart/2005/8/layout/radial4"/>
    <dgm:cxn modelId="{98C6BB9E-4366-4C20-AEE9-12F5BDDED359}" type="presParOf" srcId="{38C4F097-5253-42C8-A496-4E03FA1C0679}" destId="{090A1AF0-5B20-488A-8E31-E6F5EFE90642}" srcOrd="2" destOrd="0" presId="urn:microsoft.com/office/officeart/2005/8/layout/radial4"/>
    <dgm:cxn modelId="{5666F82F-0428-4DAB-90F6-9CA62E47127C}" type="presParOf" srcId="{38C4F097-5253-42C8-A496-4E03FA1C0679}" destId="{97E00F2B-2B05-49EA-93B1-119612B0445C}" srcOrd="3" destOrd="0" presId="urn:microsoft.com/office/officeart/2005/8/layout/radial4"/>
    <dgm:cxn modelId="{3B6BB1A1-D11F-4D13-9F7E-49D5CBED4E66}" type="presParOf" srcId="{38C4F097-5253-42C8-A496-4E03FA1C0679}" destId="{80F4B211-06DE-4FF7-99F3-3F1F5B7BFC7A}" srcOrd="4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142512-80A5-4DBD-8BE5-24DC424FE643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7E2587C-A0F3-4C93-A58D-CF8A5BF99E31}">
      <dgm:prSet phldrT="[Текст]"/>
      <dgm:spPr/>
      <dgm:t>
        <a:bodyPr/>
        <a:lstStyle/>
        <a:p>
          <a:pPr algn="l"/>
          <a:r>
            <a:rPr lang="ru-RU" dirty="0" smtClean="0">
              <a:latin typeface="Arial Black" pitchFamily="34" charset="0"/>
            </a:rPr>
            <a:t>карта</a:t>
          </a:r>
          <a:endParaRPr lang="ru-RU" dirty="0">
            <a:latin typeface="Arial Black" pitchFamily="34" charset="0"/>
          </a:endParaRPr>
        </a:p>
      </dgm:t>
    </dgm:pt>
    <dgm:pt modelId="{83BD688F-FEEE-47B8-8D3A-2DA888145B6C}" type="parTrans" cxnId="{FBA45908-7CAD-4E44-8A59-DC1C0B771502}">
      <dgm:prSet/>
      <dgm:spPr/>
      <dgm:t>
        <a:bodyPr/>
        <a:lstStyle/>
        <a:p>
          <a:endParaRPr lang="ru-RU"/>
        </a:p>
      </dgm:t>
    </dgm:pt>
    <dgm:pt modelId="{52406132-44A4-4292-A00A-A53C680DF628}" type="sibTrans" cxnId="{FBA45908-7CAD-4E44-8A59-DC1C0B771502}">
      <dgm:prSet/>
      <dgm:spPr/>
      <dgm:t>
        <a:bodyPr/>
        <a:lstStyle/>
        <a:p>
          <a:endParaRPr lang="ru-RU"/>
        </a:p>
      </dgm:t>
    </dgm:pt>
    <dgm:pt modelId="{FF5B083F-514A-403C-99F1-7D22108A4B7B}">
      <dgm:prSet phldrT="[Текст]"/>
      <dgm:spPr/>
      <dgm:t>
        <a:bodyPr/>
        <a:lstStyle/>
        <a:p>
          <a:r>
            <a:rPr lang="ru-RU" dirty="0" smtClean="0">
              <a:latin typeface="Franklin Gothic Heavy" pitchFamily="34" charset="0"/>
            </a:rPr>
            <a:t>чертёж</a:t>
          </a:r>
          <a:endParaRPr lang="ru-RU" dirty="0">
            <a:latin typeface="Franklin Gothic Heavy" pitchFamily="34" charset="0"/>
          </a:endParaRPr>
        </a:p>
      </dgm:t>
    </dgm:pt>
    <dgm:pt modelId="{CD04D443-6429-4A67-98A9-8C03DC6E4BB6}" type="parTrans" cxnId="{E10DB9A2-379C-4918-941D-CE4BC063353D}">
      <dgm:prSet/>
      <dgm:spPr/>
      <dgm:t>
        <a:bodyPr/>
        <a:lstStyle/>
        <a:p>
          <a:endParaRPr lang="ru-RU"/>
        </a:p>
      </dgm:t>
    </dgm:pt>
    <dgm:pt modelId="{BA069C78-DBBF-4BF2-A6D0-9EC9DDA61E87}" type="sibTrans" cxnId="{E10DB9A2-379C-4918-941D-CE4BC063353D}">
      <dgm:prSet/>
      <dgm:spPr/>
      <dgm:t>
        <a:bodyPr/>
        <a:lstStyle/>
        <a:p>
          <a:endParaRPr lang="ru-RU"/>
        </a:p>
      </dgm:t>
    </dgm:pt>
    <dgm:pt modelId="{78E20BE1-D4E9-4309-80FA-5836CDEF9F70}">
      <dgm:prSet phldrT="[Текст]"/>
      <dgm:spPr/>
      <dgm:t>
        <a:bodyPr/>
        <a:lstStyle/>
        <a:p>
          <a:r>
            <a:rPr lang="ru-RU" dirty="0" smtClean="0">
              <a:latin typeface="Franklin Gothic Heavy" pitchFamily="34" charset="0"/>
            </a:rPr>
            <a:t>схема</a:t>
          </a:r>
          <a:endParaRPr lang="ru-RU" dirty="0">
            <a:latin typeface="Franklin Gothic Heavy" pitchFamily="34" charset="0"/>
          </a:endParaRPr>
        </a:p>
      </dgm:t>
    </dgm:pt>
    <dgm:pt modelId="{F834E5AD-5C10-4FA2-8D13-FDEC181A3216}" type="parTrans" cxnId="{68BF329F-DA25-4C30-B0DF-CDC6B0B77A51}">
      <dgm:prSet/>
      <dgm:spPr/>
      <dgm:t>
        <a:bodyPr/>
        <a:lstStyle/>
        <a:p>
          <a:endParaRPr lang="ru-RU"/>
        </a:p>
      </dgm:t>
    </dgm:pt>
    <dgm:pt modelId="{867C931F-109E-4CE4-9823-822A18E06285}" type="sibTrans" cxnId="{68BF329F-DA25-4C30-B0DF-CDC6B0B77A51}">
      <dgm:prSet/>
      <dgm:spPr/>
      <dgm:t>
        <a:bodyPr/>
        <a:lstStyle/>
        <a:p>
          <a:endParaRPr lang="ru-RU"/>
        </a:p>
      </dgm:t>
    </dgm:pt>
    <dgm:pt modelId="{FE518D57-B7F2-4706-B991-E91782C25113}" type="pres">
      <dgm:prSet presAssocID="{A2142512-80A5-4DBD-8BE5-24DC424FE64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C970E87-805A-4462-B8B7-A4FF1ADE2D31}" type="pres">
      <dgm:prSet presAssocID="{A2142512-80A5-4DBD-8BE5-24DC424FE643}" presName="Name1" presStyleCnt="0"/>
      <dgm:spPr/>
    </dgm:pt>
    <dgm:pt modelId="{F7D23D75-D040-4516-AB94-6638CDBCEA90}" type="pres">
      <dgm:prSet presAssocID="{A2142512-80A5-4DBD-8BE5-24DC424FE643}" presName="cycle" presStyleCnt="0"/>
      <dgm:spPr/>
    </dgm:pt>
    <dgm:pt modelId="{D3E57975-76C9-4E3F-AECF-1275FAED9642}" type="pres">
      <dgm:prSet presAssocID="{A2142512-80A5-4DBD-8BE5-24DC424FE643}" presName="srcNode" presStyleLbl="node1" presStyleIdx="0" presStyleCnt="3"/>
      <dgm:spPr/>
    </dgm:pt>
    <dgm:pt modelId="{8BFD68C3-3A59-4B33-BF7B-DB19407B0ECF}" type="pres">
      <dgm:prSet presAssocID="{A2142512-80A5-4DBD-8BE5-24DC424FE643}" presName="conn" presStyleLbl="parChTrans1D2" presStyleIdx="0" presStyleCnt="1"/>
      <dgm:spPr/>
      <dgm:t>
        <a:bodyPr/>
        <a:lstStyle/>
        <a:p>
          <a:endParaRPr lang="ru-RU"/>
        </a:p>
      </dgm:t>
    </dgm:pt>
    <dgm:pt modelId="{D72CDCD1-C2F1-436B-81F4-102551CE178A}" type="pres">
      <dgm:prSet presAssocID="{A2142512-80A5-4DBD-8BE5-24DC424FE643}" presName="extraNode" presStyleLbl="node1" presStyleIdx="0" presStyleCnt="3"/>
      <dgm:spPr/>
    </dgm:pt>
    <dgm:pt modelId="{DC75474B-3683-466B-B520-E5F2979ECEB1}" type="pres">
      <dgm:prSet presAssocID="{A2142512-80A5-4DBD-8BE5-24DC424FE643}" presName="dstNode" presStyleLbl="node1" presStyleIdx="0" presStyleCnt="3"/>
      <dgm:spPr/>
    </dgm:pt>
    <dgm:pt modelId="{DE1590EB-E42E-470B-95AD-AFA954E4B2B3}" type="pres">
      <dgm:prSet presAssocID="{C7E2587C-A0F3-4C93-A58D-CF8A5BF99E3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6EFE7-5126-4AA3-A141-93D1AAA2A45A}" type="pres">
      <dgm:prSet presAssocID="{C7E2587C-A0F3-4C93-A58D-CF8A5BF99E31}" presName="accent_1" presStyleCnt="0"/>
      <dgm:spPr/>
    </dgm:pt>
    <dgm:pt modelId="{317B44E4-D5B1-41E4-B70E-D5EB5627108C}" type="pres">
      <dgm:prSet presAssocID="{C7E2587C-A0F3-4C93-A58D-CF8A5BF99E31}" presName="accentRepeatNode" presStyleLbl="solidFgAcc1" presStyleIdx="0" presStyleCnt="3"/>
      <dgm:spPr/>
    </dgm:pt>
    <dgm:pt modelId="{D8623CC4-36DF-4757-9B16-4FB9377E0561}" type="pres">
      <dgm:prSet presAssocID="{FF5B083F-514A-403C-99F1-7D22108A4B7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D398E6-CEE9-4A53-B72E-54A3EF07F368}" type="pres">
      <dgm:prSet presAssocID="{FF5B083F-514A-403C-99F1-7D22108A4B7B}" presName="accent_2" presStyleCnt="0"/>
      <dgm:spPr/>
    </dgm:pt>
    <dgm:pt modelId="{8AE5EC97-E91B-44E6-AD69-4F529611CB05}" type="pres">
      <dgm:prSet presAssocID="{FF5B083F-514A-403C-99F1-7D22108A4B7B}" presName="accentRepeatNode" presStyleLbl="solidFgAcc1" presStyleIdx="1" presStyleCnt="3"/>
      <dgm:spPr/>
    </dgm:pt>
    <dgm:pt modelId="{C000F42C-11E7-4187-8B27-59260240DA89}" type="pres">
      <dgm:prSet presAssocID="{78E20BE1-D4E9-4309-80FA-5836CDEF9F7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DA45C-165C-4834-985E-1D6BF2C82F94}" type="pres">
      <dgm:prSet presAssocID="{78E20BE1-D4E9-4309-80FA-5836CDEF9F70}" presName="accent_3" presStyleCnt="0"/>
      <dgm:spPr/>
    </dgm:pt>
    <dgm:pt modelId="{5B3F11A8-61A8-4538-B009-68CEAD342391}" type="pres">
      <dgm:prSet presAssocID="{78E20BE1-D4E9-4309-80FA-5836CDEF9F70}" presName="accentRepeatNode" presStyleLbl="solidFgAcc1" presStyleIdx="2" presStyleCnt="3"/>
      <dgm:spPr/>
    </dgm:pt>
  </dgm:ptLst>
  <dgm:cxnLst>
    <dgm:cxn modelId="{6B256D91-9C1D-4251-80AA-12BB6838CEEF}" type="presOf" srcId="{FF5B083F-514A-403C-99F1-7D22108A4B7B}" destId="{D8623CC4-36DF-4757-9B16-4FB9377E0561}" srcOrd="0" destOrd="0" presId="urn:microsoft.com/office/officeart/2008/layout/VerticalCurvedList"/>
    <dgm:cxn modelId="{FBA45908-7CAD-4E44-8A59-DC1C0B771502}" srcId="{A2142512-80A5-4DBD-8BE5-24DC424FE643}" destId="{C7E2587C-A0F3-4C93-A58D-CF8A5BF99E31}" srcOrd="0" destOrd="0" parTransId="{83BD688F-FEEE-47B8-8D3A-2DA888145B6C}" sibTransId="{52406132-44A4-4292-A00A-A53C680DF628}"/>
    <dgm:cxn modelId="{B9C70D0C-C667-4BF4-AAAA-83411D6E07AC}" type="presOf" srcId="{A2142512-80A5-4DBD-8BE5-24DC424FE643}" destId="{FE518D57-B7F2-4706-B991-E91782C25113}" srcOrd="0" destOrd="0" presId="urn:microsoft.com/office/officeart/2008/layout/VerticalCurvedList"/>
    <dgm:cxn modelId="{D47B6AF2-2CC7-4330-985C-6A179B4D6D38}" type="presOf" srcId="{C7E2587C-A0F3-4C93-A58D-CF8A5BF99E31}" destId="{DE1590EB-E42E-470B-95AD-AFA954E4B2B3}" srcOrd="0" destOrd="0" presId="urn:microsoft.com/office/officeart/2008/layout/VerticalCurvedList"/>
    <dgm:cxn modelId="{CDFC4712-1EBF-4ADD-B71A-E1D54CD9030F}" type="presOf" srcId="{78E20BE1-D4E9-4309-80FA-5836CDEF9F70}" destId="{C000F42C-11E7-4187-8B27-59260240DA89}" srcOrd="0" destOrd="0" presId="urn:microsoft.com/office/officeart/2008/layout/VerticalCurvedList"/>
    <dgm:cxn modelId="{E10DB9A2-379C-4918-941D-CE4BC063353D}" srcId="{A2142512-80A5-4DBD-8BE5-24DC424FE643}" destId="{FF5B083F-514A-403C-99F1-7D22108A4B7B}" srcOrd="1" destOrd="0" parTransId="{CD04D443-6429-4A67-98A9-8C03DC6E4BB6}" sibTransId="{BA069C78-DBBF-4BF2-A6D0-9EC9DDA61E87}"/>
    <dgm:cxn modelId="{60BBBD55-BD57-41CB-AB4F-EFE26CF3E3EC}" type="presOf" srcId="{52406132-44A4-4292-A00A-A53C680DF628}" destId="{8BFD68C3-3A59-4B33-BF7B-DB19407B0ECF}" srcOrd="0" destOrd="0" presId="urn:microsoft.com/office/officeart/2008/layout/VerticalCurvedList"/>
    <dgm:cxn modelId="{68BF329F-DA25-4C30-B0DF-CDC6B0B77A51}" srcId="{A2142512-80A5-4DBD-8BE5-24DC424FE643}" destId="{78E20BE1-D4E9-4309-80FA-5836CDEF9F70}" srcOrd="2" destOrd="0" parTransId="{F834E5AD-5C10-4FA2-8D13-FDEC181A3216}" sibTransId="{867C931F-109E-4CE4-9823-822A18E06285}"/>
    <dgm:cxn modelId="{0BEEA91F-74A1-4788-9BCB-C4FCF6E34D84}" type="presParOf" srcId="{FE518D57-B7F2-4706-B991-E91782C25113}" destId="{6C970E87-805A-4462-B8B7-A4FF1ADE2D31}" srcOrd="0" destOrd="0" presId="urn:microsoft.com/office/officeart/2008/layout/VerticalCurvedList"/>
    <dgm:cxn modelId="{0229F722-DE2B-4550-8618-2A11348BE755}" type="presParOf" srcId="{6C970E87-805A-4462-B8B7-A4FF1ADE2D31}" destId="{F7D23D75-D040-4516-AB94-6638CDBCEA90}" srcOrd="0" destOrd="0" presId="urn:microsoft.com/office/officeart/2008/layout/VerticalCurvedList"/>
    <dgm:cxn modelId="{55E0B1C5-8BDB-4E4E-8BAC-58D8074A4C8F}" type="presParOf" srcId="{F7D23D75-D040-4516-AB94-6638CDBCEA90}" destId="{D3E57975-76C9-4E3F-AECF-1275FAED9642}" srcOrd="0" destOrd="0" presId="urn:microsoft.com/office/officeart/2008/layout/VerticalCurvedList"/>
    <dgm:cxn modelId="{72278263-CAFF-422C-9B8F-479C03DF95EE}" type="presParOf" srcId="{F7D23D75-D040-4516-AB94-6638CDBCEA90}" destId="{8BFD68C3-3A59-4B33-BF7B-DB19407B0ECF}" srcOrd="1" destOrd="0" presId="urn:microsoft.com/office/officeart/2008/layout/VerticalCurvedList"/>
    <dgm:cxn modelId="{196DFAD4-782F-4879-8DBD-AF0A60120C6C}" type="presParOf" srcId="{F7D23D75-D040-4516-AB94-6638CDBCEA90}" destId="{D72CDCD1-C2F1-436B-81F4-102551CE178A}" srcOrd="2" destOrd="0" presId="urn:microsoft.com/office/officeart/2008/layout/VerticalCurvedList"/>
    <dgm:cxn modelId="{F51371E4-92E3-4AAE-9BAD-104F760442B0}" type="presParOf" srcId="{F7D23D75-D040-4516-AB94-6638CDBCEA90}" destId="{DC75474B-3683-466B-B520-E5F2979ECEB1}" srcOrd="3" destOrd="0" presId="urn:microsoft.com/office/officeart/2008/layout/VerticalCurvedList"/>
    <dgm:cxn modelId="{F80147BB-083C-4A6C-8B01-2D008ACABC8E}" type="presParOf" srcId="{6C970E87-805A-4462-B8B7-A4FF1ADE2D31}" destId="{DE1590EB-E42E-470B-95AD-AFA954E4B2B3}" srcOrd="1" destOrd="0" presId="urn:microsoft.com/office/officeart/2008/layout/VerticalCurvedList"/>
    <dgm:cxn modelId="{9FD0224B-7A7C-48E5-9E38-17981DEF3ABF}" type="presParOf" srcId="{6C970E87-805A-4462-B8B7-A4FF1ADE2D31}" destId="{3F96EFE7-5126-4AA3-A141-93D1AAA2A45A}" srcOrd="2" destOrd="0" presId="urn:microsoft.com/office/officeart/2008/layout/VerticalCurvedList"/>
    <dgm:cxn modelId="{F4CC890A-549A-4022-B63B-EB8F4EE77928}" type="presParOf" srcId="{3F96EFE7-5126-4AA3-A141-93D1AAA2A45A}" destId="{317B44E4-D5B1-41E4-B70E-D5EB5627108C}" srcOrd="0" destOrd="0" presId="urn:microsoft.com/office/officeart/2008/layout/VerticalCurvedList"/>
    <dgm:cxn modelId="{0D767079-AD5D-45BB-9222-674A209F4816}" type="presParOf" srcId="{6C970E87-805A-4462-B8B7-A4FF1ADE2D31}" destId="{D8623CC4-36DF-4757-9B16-4FB9377E0561}" srcOrd="3" destOrd="0" presId="urn:microsoft.com/office/officeart/2008/layout/VerticalCurvedList"/>
    <dgm:cxn modelId="{B43E1446-1A03-4292-8EAB-39B666F3FA6B}" type="presParOf" srcId="{6C970E87-805A-4462-B8B7-A4FF1ADE2D31}" destId="{1BD398E6-CEE9-4A53-B72E-54A3EF07F368}" srcOrd="4" destOrd="0" presId="urn:microsoft.com/office/officeart/2008/layout/VerticalCurvedList"/>
    <dgm:cxn modelId="{9E7F68F4-6B21-4CA4-98CE-2DC3BE202306}" type="presParOf" srcId="{1BD398E6-CEE9-4A53-B72E-54A3EF07F368}" destId="{8AE5EC97-E91B-44E6-AD69-4F529611CB05}" srcOrd="0" destOrd="0" presId="urn:microsoft.com/office/officeart/2008/layout/VerticalCurvedList"/>
    <dgm:cxn modelId="{7D94C012-81D9-47F3-BDD6-20B8C002B725}" type="presParOf" srcId="{6C970E87-805A-4462-B8B7-A4FF1ADE2D31}" destId="{C000F42C-11E7-4187-8B27-59260240DA89}" srcOrd="5" destOrd="0" presId="urn:microsoft.com/office/officeart/2008/layout/VerticalCurvedList"/>
    <dgm:cxn modelId="{BD656CF7-4A3B-43BD-A9A1-9D87D3397779}" type="presParOf" srcId="{6C970E87-805A-4462-B8B7-A4FF1ADE2D31}" destId="{450DA45C-165C-4834-985E-1D6BF2C82F94}" srcOrd="6" destOrd="0" presId="urn:microsoft.com/office/officeart/2008/layout/VerticalCurvedList"/>
    <dgm:cxn modelId="{68256026-EE9C-43B4-A8A5-BC452E8C97AC}" type="presParOf" srcId="{450DA45C-165C-4834-985E-1D6BF2C82F94}" destId="{5B3F11A8-61A8-4538-B009-68CEAD34239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A2142512-80A5-4DBD-8BE5-24DC424FE643}" type="doc">
      <dgm:prSet loTypeId="urn:microsoft.com/office/officeart/2008/layout/VerticalCurvedList" loCatId="list" qsTypeId="urn:microsoft.com/office/officeart/2005/8/quickstyle/simple4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C7E2587C-A0F3-4C93-A58D-CF8A5BF99E31}">
      <dgm:prSet phldrT="[Текст]"/>
      <dgm:spPr/>
      <dgm:t>
        <a:bodyPr/>
        <a:lstStyle/>
        <a:p>
          <a:pPr algn="l"/>
          <a:r>
            <a:rPr lang="ru-RU" dirty="0" smtClean="0">
              <a:latin typeface="Arial Black" pitchFamily="34" charset="0"/>
            </a:rPr>
            <a:t>карта</a:t>
          </a:r>
          <a:endParaRPr lang="ru-RU" dirty="0">
            <a:latin typeface="Arial Black" pitchFamily="34" charset="0"/>
          </a:endParaRPr>
        </a:p>
      </dgm:t>
    </dgm:pt>
    <dgm:pt modelId="{83BD688F-FEEE-47B8-8D3A-2DA888145B6C}" type="parTrans" cxnId="{FBA45908-7CAD-4E44-8A59-DC1C0B771502}">
      <dgm:prSet/>
      <dgm:spPr/>
      <dgm:t>
        <a:bodyPr/>
        <a:lstStyle/>
        <a:p>
          <a:endParaRPr lang="ru-RU"/>
        </a:p>
      </dgm:t>
    </dgm:pt>
    <dgm:pt modelId="{52406132-44A4-4292-A00A-A53C680DF628}" type="sibTrans" cxnId="{FBA45908-7CAD-4E44-8A59-DC1C0B771502}">
      <dgm:prSet/>
      <dgm:spPr/>
      <dgm:t>
        <a:bodyPr/>
        <a:lstStyle/>
        <a:p>
          <a:endParaRPr lang="ru-RU"/>
        </a:p>
      </dgm:t>
    </dgm:pt>
    <dgm:pt modelId="{FF5B083F-514A-403C-99F1-7D22108A4B7B}">
      <dgm:prSet phldrT="[Текст]"/>
      <dgm:spPr/>
      <dgm:t>
        <a:bodyPr/>
        <a:lstStyle/>
        <a:p>
          <a:r>
            <a:rPr lang="ru-RU" dirty="0" smtClean="0">
              <a:latin typeface="Franklin Gothic Heavy" pitchFamily="34" charset="0"/>
            </a:rPr>
            <a:t>чертёж</a:t>
          </a:r>
          <a:endParaRPr lang="ru-RU" dirty="0">
            <a:latin typeface="Franklin Gothic Heavy" pitchFamily="34" charset="0"/>
          </a:endParaRPr>
        </a:p>
      </dgm:t>
    </dgm:pt>
    <dgm:pt modelId="{CD04D443-6429-4A67-98A9-8C03DC6E4BB6}" type="parTrans" cxnId="{E10DB9A2-379C-4918-941D-CE4BC063353D}">
      <dgm:prSet/>
      <dgm:spPr/>
      <dgm:t>
        <a:bodyPr/>
        <a:lstStyle/>
        <a:p>
          <a:endParaRPr lang="ru-RU"/>
        </a:p>
      </dgm:t>
    </dgm:pt>
    <dgm:pt modelId="{BA069C78-DBBF-4BF2-A6D0-9EC9DDA61E87}" type="sibTrans" cxnId="{E10DB9A2-379C-4918-941D-CE4BC063353D}">
      <dgm:prSet/>
      <dgm:spPr/>
      <dgm:t>
        <a:bodyPr/>
        <a:lstStyle/>
        <a:p>
          <a:endParaRPr lang="ru-RU"/>
        </a:p>
      </dgm:t>
    </dgm:pt>
    <dgm:pt modelId="{78E20BE1-D4E9-4309-80FA-5836CDEF9F70}">
      <dgm:prSet phldrT="[Текст]"/>
      <dgm:spPr/>
      <dgm:t>
        <a:bodyPr/>
        <a:lstStyle/>
        <a:p>
          <a:r>
            <a:rPr lang="ru-RU" dirty="0" smtClean="0">
              <a:latin typeface="Franklin Gothic Heavy" pitchFamily="34" charset="0"/>
            </a:rPr>
            <a:t>схема</a:t>
          </a:r>
          <a:endParaRPr lang="ru-RU" dirty="0">
            <a:latin typeface="Franklin Gothic Heavy" pitchFamily="34" charset="0"/>
          </a:endParaRPr>
        </a:p>
      </dgm:t>
    </dgm:pt>
    <dgm:pt modelId="{F834E5AD-5C10-4FA2-8D13-FDEC181A3216}" type="parTrans" cxnId="{68BF329F-DA25-4C30-B0DF-CDC6B0B77A51}">
      <dgm:prSet/>
      <dgm:spPr/>
      <dgm:t>
        <a:bodyPr/>
        <a:lstStyle/>
        <a:p>
          <a:endParaRPr lang="ru-RU"/>
        </a:p>
      </dgm:t>
    </dgm:pt>
    <dgm:pt modelId="{867C931F-109E-4CE4-9823-822A18E06285}" type="sibTrans" cxnId="{68BF329F-DA25-4C30-B0DF-CDC6B0B77A51}">
      <dgm:prSet/>
      <dgm:spPr/>
      <dgm:t>
        <a:bodyPr/>
        <a:lstStyle/>
        <a:p>
          <a:endParaRPr lang="ru-RU"/>
        </a:p>
      </dgm:t>
    </dgm:pt>
    <dgm:pt modelId="{FE518D57-B7F2-4706-B991-E91782C25113}" type="pres">
      <dgm:prSet presAssocID="{A2142512-80A5-4DBD-8BE5-24DC424FE643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ru-RU"/>
        </a:p>
      </dgm:t>
    </dgm:pt>
    <dgm:pt modelId="{6C970E87-805A-4462-B8B7-A4FF1ADE2D31}" type="pres">
      <dgm:prSet presAssocID="{A2142512-80A5-4DBD-8BE5-24DC424FE643}" presName="Name1" presStyleCnt="0"/>
      <dgm:spPr/>
    </dgm:pt>
    <dgm:pt modelId="{F7D23D75-D040-4516-AB94-6638CDBCEA90}" type="pres">
      <dgm:prSet presAssocID="{A2142512-80A5-4DBD-8BE5-24DC424FE643}" presName="cycle" presStyleCnt="0"/>
      <dgm:spPr/>
    </dgm:pt>
    <dgm:pt modelId="{D3E57975-76C9-4E3F-AECF-1275FAED9642}" type="pres">
      <dgm:prSet presAssocID="{A2142512-80A5-4DBD-8BE5-24DC424FE643}" presName="srcNode" presStyleLbl="node1" presStyleIdx="0" presStyleCnt="3"/>
      <dgm:spPr/>
    </dgm:pt>
    <dgm:pt modelId="{8BFD68C3-3A59-4B33-BF7B-DB19407B0ECF}" type="pres">
      <dgm:prSet presAssocID="{A2142512-80A5-4DBD-8BE5-24DC424FE643}" presName="conn" presStyleLbl="parChTrans1D2" presStyleIdx="0" presStyleCnt="1"/>
      <dgm:spPr/>
      <dgm:t>
        <a:bodyPr/>
        <a:lstStyle/>
        <a:p>
          <a:endParaRPr lang="ru-RU"/>
        </a:p>
      </dgm:t>
    </dgm:pt>
    <dgm:pt modelId="{D72CDCD1-C2F1-436B-81F4-102551CE178A}" type="pres">
      <dgm:prSet presAssocID="{A2142512-80A5-4DBD-8BE5-24DC424FE643}" presName="extraNode" presStyleLbl="node1" presStyleIdx="0" presStyleCnt="3"/>
      <dgm:spPr/>
    </dgm:pt>
    <dgm:pt modelId="{DC75474B-3683-466B-B520-E5F2979ECEB1}" type="pres">
      <dgm:prSet presAssocID="{A2142512-80A5-4DBD-8BE5-24DC424FE643}" presName="dstNode" presStyleLbl="node1" presStyleIdx="0" presStyleCnt="3"/>
      <dgm:spPr/>
    </dgm:pt>
    <dgm:pt modelId="{DE1590EB-E42E-470B-95AD-AFA954E4B2B3}" type="pres">
      <dgm:prSet presAssocID="{C7E2587C-A0F3-4C93-A58D-CF8A5BF99E31}" presName="text_1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F96EFE7-5126-4AA3-A141-93D1AAA2A45A}" type="pres">
      <dgm:prSet presAssocID="{C7E2587C-A0F3-4C93-A58D-CF8A5BF99E31}" presName="accent_1" presStyleCnt="0"/>
      <dgm:spPr/>
    </dgm:pt>
    <dgm:pt modelId="{317B44E4-D5B1-41E4-B70E-D5EB5627108C}" type="pres">
      <dgm:prSet presAssocID="{C7E2587C-A0F3-4C93-A58D-CF8A5BF99E31}" presName="accentRepeatNode" presStyleLbl="solidFgAcc1" presStyleIdx="0" presStyleCnt="3"/>
      <dgm:spPr/>
    </dgm:pt>
    <dgm:pt modelId="{D8623CC4-36DF-4757-9B16-4FB9377E0561}" type="pres">
      <dgm:prSet presAssocID="{FF5B083F-514A-403C-99F1-7D22108A4B7B}" presName="text_2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D398E6-CEE9-4A53-B72E-54A3EF07F368}" type="pres">
      <dgm:prSet presAssocID="{FF5B083F-514A-403C-99F1-7D22108A4B7B}" presName="accent_2" presStyleCnt="0"/>
      <dgm:spPr/>
    </dgm:pt>
    <dgm:pt modelId="{8AE5EC97-E91B-44E6-AD69-4F529611CB05}" type="pres">
      <dgm:prSet presAssocID="{FF5B083F-514A-403C-99F1-7D22108A4B7B}" presName="accentRepeatNode" presStyleLbl="solidFgAcc1" presStyleIdx="1" presStyleCnt="3"/>
      <dgm:spPr/>
    </dgm:pt>
    <dgm:pt modelId="{C000F42C-11E7-4187-8B27-59260240DA89}" type="pres">
      <dgm:prSet presAssocID="{78E20BE1-D4E9-4309-80FA-5836CDEF9F70}" presName="text_3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0DA45C-165C-4834-985E-1D6BF2C82F94}" type="pres">
      <dgm:prSet presAssocID="{78E20BE1-D4E9-4309-80FA-5836CDEF9F70}" presName="accent_3" presStyleCnt="0"/>
      <dgm:spPr/>
    </dgm:pt>
    <dgm:pt modelId="{5B3F11A8-61A8-4538-B009-68CEAD342391}" type="pres">
      <dgm:prSet presAssocID="{78E20BE1-D4E9-4309-80FA-5836CDEF9F70}" presName="accentRepeatNode" presStyleLbl="solidFgAcc1" presStyleIdx="2" presStyleCnt="3"/>
      <dgm:spPr/>
    </dgm:pt>
  </dgm:ptLst>
  <dgm:cxnLst>
    <dgm:cxn modelId="{5B7EEEE7-CCEC-4FB9-83AB-CFCBAE87D480}" type="presOf" srcId="{A2142512-80A5-4DBD-8BE5-24DC424FE643}" destId="{FE518D57-B7F2-4706-B991-E91782C25113}" srcOrd="0" destOrd="0" presId="urn:microsoft.com/office/officeart/2008/layout/VerticalCurvedList"/>
    <dgm:cxn modelId="{387F0A8C-146D-4B31-A5EE-649A02FA12E0}" type="presOf" srcId="{C7E2587C-A0F3-4C93-A58D-CF8A5BF99E31}" destId="{DE1590EB-E42E-470B-95AD-AFA954E4B2B3}" srcOrd="0" destOrd="0" presId="urn:microsoft.com/office/officeart/2008/layout/VerticalCurvedList"/>
    <dgm:cxn modelId="{89BB795D-2B51-4A72-A63F-C51F8300E72B}" type="presOf" srcId="{FF5B083F-514A-403C-99F1-7D22108A4B7B}" destId="{D8623CC4-36DF-4757-9B16-4FB9377E0561}" srcOrd="0" destOrd="0" presId="urn:microsoft.com/office/officeart/2008/layout/VerticalCurvedList"/>
    <dgm:cxn modelId="{BFCE6DD2-FD46-447B-BE84-0A29ABDF3226}" type="presOf" srcId="{78E20BE1-D4E9-4309-80FA-5836CDEF9F70}" destId="{C000F42C-11E7-4187-8B27-59260240DA89}" srcOrd="0" destOrd="0" presId="urn:microsoft.com/office/officeart/2008/layout/VerticalCurvedList"/>
    <dgm:cxn modelId="{E10DB9A2-379C-4918-941D-CE4BC063353D}" srcId="{A2142512-80A5-4DBD-8BE5-24DC424FE643}" destId="{FF5B083F-514A-403C-99F1-7D22108A4B7B}" srcOrd="1" destOrd="0" parTransId="{CD04D443-6429-4A67-98A9-8C03DC6E4BB6}" sibTransId="{BA069C78-DBBF-4BF2-A6D0-9EC9DDA61E87}"/>
    <dgm:cxn modelId="{FBA45908-7CAD-4E44-8A59-DC1C0B771502}" srcId="{A2142512-80A5-4DBD-8BE5-24DC424FE643}" destId="{C7E2587C-A0F3-4C93-A58D-CF8A5BF99E31}" srcOrd="0" destOrd="0" parTransId="{83BD688F-FEEE-47B8-8D3A-2DA888145B6C}" sibTransId="{52406132-44A4-4292-A00A-A53C680DF628}"/>
    <dgm:cxn modelId="{E0D84C25-D15B-4D61-8565-3E52183CC391}" type="presOf" srcId="{52406132-44A4-4292-A00A-A53C680DF628}" destId="{8BFD68C3-3A59-4B33-BF7B-DB19407B0ECF}" srcOrd="0" destOrd="0" presId="urn:microsoft.com/office/officeart/2008/layout/VerticalCurvedList"/>
    <dgm:cxn modelId="{68BF329F-DA25-4C30-B0DF-CDC6B0B77A51}" srcId="{A2142512-80A5-4DBD-8BE5-24DC424FE643}" destId="{78E20BE1-D4E9-4309-80FA-5836CDEF9F70}" srcOrd="2" destOrd="0" parTransId="{F834E5AD-5C10-4FA2-8D13-FDEC181A3216}" sibTransId="{867C931F-109E-4CE4-9823-822A18E06285}"/>
    <dgm:cxn modelId="{DC790020-3639-4D38-93CC-696B549752A6}" type="presParOf" srcId="{FE518D57-B7F2-4706-B991-E91782C25113}" destId="{6C970E87-805A-4462-B8B7-A4FF1ADE2D31}" srcOrd="0" destOrd="0" presId="urn:microsoft.com/office/officeart/2008/layout/VerticalCurvedList"/>
    <dgm:cxn modelId="{02A10049-0579-4F1A-9906-DC022A4561A8}" type="presParOf" srcId="{6C970E87-805A-4462-B8B7-A4FF1ADE2D31}" destId="{F7D23D75-D040-4516-AB94-6638CDBCEA90}" srcOrd="0" destOrd="0" presId="urn:microsoft.com/office/officeart/2008/layout/VerticalCurvedList"/>
    <dgm:cxn modelId="{BC56D121-9802-4553-B654-0ED59C06DDD0}" type="presParOf" srcId="{F7D23D75-D040-4516-AB94-6638CDBCEA90}" destId="{D3E57975-76C9-4E3F-AECF-1275FAED9642}" srcOrd="0" destOrd="0" presId="urn:microsoft.com/office/officeart/2008/layout/VerticalCurvedList"/>
    <dgm:cxn modelId="{6F959E21-590C-4C3C-9899-50CE6EA2A184}" type="presParOf" srcId="{F7D23D75-D040-4516-AB94-6638CDBCEA90}" destId="{8BFD68C3-3A59-4B33-BF7B-DB19407B0ECF}" srcOrd="1" destOrd="0" presId="urn:microsoft.com/office/officeart/2008/layout/VerticalCurvedList"/>
    <dgm:cxn modelId="{3AEF3E55-59F2-4A41-91DF-E6A66F771410}" type="presParOf" srcId="{F7D23D75-D040-4516-AB94-6638CDBCEA90}" destId="{D72CDCD1-C2F1-436B-81F4-102551CE178A}" srcOrd="2" destOrd="0" presId="urn:microsoft.com/office/officeart/2008/layout/VerticalCurvedList"/>
    <dgm:cxn modelId="{4205C703-D865-4C17-B979-2FCA08452E81}" type="presParOf" srcId="{F7D23D75-D040-4516-AB94-6638CDBCEA90}" destId="{DC75474B-3683-466B-B520-E5F2979ECEB1}" srcOrd="3" destOrd="0" presId="urn:microsoft.com/office/officeart/2008/layout/VerticalCurvedList"/>
    <dgm:cxn modelId="{1C5C0E01-DCE1-4B14-AE0F-EDD7A31480F0}" type="presParOf" srcId="{6C970E87-805A-4462-B8B7-A4FF1ADE2D31}" destId="{DE1590EB-E42E-470B-95AD-AFA954E4B2B3}" srcOrd="1" destOrd="0" presId="urn:microsoft.com/office/officeart/2008/layout/VerticalCurvedList"/>
    <dgm:cxn modelId="{49C4EF2E-3B2F-4887-A6E5-FAC2C2761BAC}" type="presParOf" srcId="{6C970E87-805A-4462-B8B7-A4FF1ADE2D31}" destId="{3F96EFE7-5126-4AA3-A141-93D1AAA2A45A}" srcOrd="2" destOrd="0" presId="urn:microsoft.com/office/officeart/2008/layout/VerticalCurvedList"/>
    <dgm:cxn modelId="{80F0299E-00E2-42D2-AA38-1E3A2F9D15EF}" type="presParOf" srcId="{3F96EFE7-5126-4AA3-A141-93D1AAA2A45A}" destId="{317B44E4-D5B1-41E4-B70E-D5EB5627108C}" srcOrd="0" destOrd="0" presId="urn:microsoft.com/office/officeart/2008/layout/VerticalCurvedList"/>
    <dgm:cxn modelId="{1588EEC9-8891-421C-8AA8-5336BA7CDCE7}" type="presParOf" srcId="{6C970E87-805A-4462-B8B7-A4FF1ADE2D31}" destId="{D8623CC4-36DF-4757-9B16-4FB9377E0561}" srcOrd="3" destOrd="0" presId="urn:microsoft.com/office/officeart/2008/layout/VerticalCurvedList"/>
    <dgm:cxn modelId="{9C398181-C379-4A77-926A-4BC0F2009484}" type="presParOf" srcId="{6C970E87-805A-4462-B8B7-A4FF1ADE2D31}" destId="{1BD398E6-CEE9-4A53-B72E-54A3EF07F368}" srcOrd="4" destOrd="0" presId="urn:microsoft.com/office/officeart/2008/layout/VerticalCurvedList"/>
    <dgm:cxn modelId="{4739CECF-6C34-46E1-B6B9-193F5DCDA7E0}" type="presParOf" srcId="{1BD398E6-CEE9-4A53-B72E-54A3EF07F368}" destId="{8AE5EC97-E91B-44E6-AD69-4F529611CB05}" srcOrd="0" destOrd="0" presId="urn:microsoft.com/office/officeart/2008/layout/VerticalCurvedList"/>
    <dgm:cxn modelId="{B33E1E9A-0131-4E5C-AE6A-FF835996E32E}" type="presParOf" srcId="{6C970E87-805A-4462-B8B7-A4FF1ADE2D31}" destId="{C000F42C-11E7-4187-8B27-59260240DA89}" srcOrd="5" destOrd="0" presId="urn:microsoft.com/office/officeart/2008/layout/VerticalCurvedList"/>
    <dgm:cxn modelId="{E4FBBF41-12BC-435C-838D-E7AD6CAD8877}" type="presParOf" srcId="{6C970E87-805A-4462-B8B7-A4FF1ADE2D31}" destId="{450DA45C-165C-4834-985E-1D6BF2C82F94}" srcOrd="6" destOrd="0" presId="urn:microsoft.com/office/officeart/2008/layout/VerticalCurvedList"/>
    <dgm:cxn modelId="{024CCC7A-BA35-4D7C-8A3A-1B0CC6295A1D}" type="presParOf" srcId="{450DA45C-165C-4834-985E-1D6BF2C82F94}" destId="{5B3F11A8-61A8-4538-B009-68CEAD342391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BB3B12-EDD1-45B2-BF94-773C65F16666}">
      <dsp:nvSpPr>
        <dsp:cNvPr id="0" name=""/>
        <dsp:cNvSpPr/>
      </dsp:nvSpPr>
      <dsp:spPr>
        <a:xfrm>
          <a:off x="2488648" y="1872189"/>
          <a:ext cx="2295480" cy="2295480"/>
        </a:xfrm>
        <a:prstGeom prst="ellipse">
          <a:avLst/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Модель</a:t>
          </a:r>
          <a:endParaRPr lang="ru-RU" sz="3600" kern="1200" dirty="0"/>
        </a:p>
      </dsp:txBody>
      <dsp:txXfrm>
        <a:off x="2824813" y="2208354"/>
        <a:ext cx="1623150" cy="1623150"/>
      </dsp:txXfrm>
    </dsp:sp>
    <dsp:sp modelId="{66D6458F-9EE4-439C-84CE-25C1E9392319}">
      <dsp:nvSpPr>
        <dsp:cNvPr id="0" name=""/>
        <dsp:cNvSpPr/>
      </dsp:nvSpPr>
      <dsp:spPr>
        <a:xfrm rot="13035432">
          <a:off x="786619" y="2104028"/>
          <a:ext cx="1918684" cy="65421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0A1AF0-5B20-488A-8E31-E6F5EFE90642}">
      <dsp:nvSpPr>
        <dsp:cNvPr id="0" name=""/>
        <dsp:cNvSpPr/>
      </dsp:nvSpPr>
      <dsp:spPr>
        <a:xfrm>
          <a:off x="-317117" y="223648"/>
          <a:ext cx="2847958" cy="17445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7625" tIns="47625" rIns="47625" bIns="4762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Натурные</a:t>
          </a:r>
        </a:p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(материальные)</a:t>
          </a:r>
          <a:endParaRPr lang="ru-RU" sz="2500" kern="1200" dirty="0"/>
        </a:p>
      </dsp:txBody>
      <dsp:txXfrm>
        <a:off x="-266020" y="274745"/>
        <a:ext cx="2745764" cy="1642370"/>
      </dsp:txXfrm>
    </dsp:sp>
    <dsp:sp modelId="{97E00F2B-2B05-49EA-93B1-119612B0445C}">
      <dsp:nvSpPr>
        <dsp:cNvPr id="0" name=""/>
        <dsp:cNvSpPr/>
      </dsp:nvSpPr>
      <dsp:spPr>
        <a:xfrm rot="19383064">
          <a:off x="4562027" y="2178377"/>
          <a:ext cx="1940122" cy="65421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dk2">
                <a:tint val="6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tint val="6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tint val="6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80F4B211-06DE-4FF7-99F3-3F1F5B7BFC7A}">
      <dsp:nvSpPr>
        <dsp:cNvPr id="0" name=""/>
        <dsp:cNvSpPr/>
      </dsp:nvSpPr>
      <dsp:spPr>
        <a:xfrm>
          <a:off x="4798796" y="223648"/>
          <a:ext cx="2791129" cy="1744564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dk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dk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dk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Информационные</a:t>
          </a:r>
          <a:endParaRPr lang="ru-RU" sz="2400" kern="1200" dirty="0"/>
        </a:p>
      </dsp:txBody>
      <dsp:txXfrm>
        <a:off x="4849893" y="274745"/>
        <a:ext cx="2688935" cy="164237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D68C3-3A59-4B33-BF7B-DB19407B0ECF}">
      <dsp:nvSpPr>
        <dsp:cNvPr id="0" name=""/>
        <dsp:cNvSpPr/>
      </dsp:nvSpPr>
      <dsp:spPr>
        <a:xfrm>
          <a:off x="-3719005" y="-571334"/>
          <a:ext cx="4432987" cy="4432987"/>
        </a:xfrm>
        <a:prstGeom prst="blockArc">
          <a:avLst>
            <a:gd name="adj1" fmla="val 18900000"/>
            <a:gd name="adj2" fmla="val 2700000"/>
            <a:gd name="adj3" fmla="val 487"/>
          </a:avLst>
        </a:pr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1590EB-E42E-470B-95AD-AFA954E4B2B3}">
      <dsp:nvSpPr>
        <dsp:cNvPr id="0" name=""/>
        <dsp:cNvSpPr/>
      </dsp:nvSpPr>
      <dsp:spPr>
        <a:xfrm>
          <a:off x="459135" y="329031"/>
          <a:ext cx="5258537" cy="65806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2338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Arial Black" pitchFamily="34" charset="0"/>
            </a:rPr>
            <a:t>карта</a:t>
          </a:r>
          <a:endParaRPr lang="ru-RU" sz="3100" kern="1200" dirty="0">
            <a:latin typeface="Arial Black" pitchFamily="34" charset="0"/>
          </a:endParaRPr>
        </a:p>
      </dsp:txBody>
      <dsp:txXfrm>
        <a:off x="459135" y="329031"/>
        <a:ext cx="5258537" cy="658063"/>
      </dsp:txXfrm>
    </dsp:sp>
    <dsp:sp modelId="{317B44E4-D5B1-41E4-B70E-D5EB5627108C}">
      <dsp:nvSpPr>
        <dsp:cNvPr id="0" name=""/>
        <dsp:cNvSpPr/>
      </dsp:nvSpPr>
      <dsp:spPr>
        <a:xfrm>
          <a:off x="47845" y="246773"/>
          <a:ext cx="822579" cy="8225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23CC4-36DF-4757-9B16-4FB9377E0561}">
      <dsp:nvSpPr>
        <dsp:cNvPr id="0" name=""/>
        <dsp:cNvSpPr/>
      </dsp:nvSpPr>
      <dsp:spPr>
        <a:xfrm>
          <a:off x="698341" y="1316127"/>
          <a:ext cx="5019331" cy="658063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2338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Franklin Gothic Heavy" pitchFamily="34" charset="0"/>
            </a:rPr>
            <a:t>чертёж</a:t>
          </a:r>
          <a:endParaRPr lang="ru-RU" sz="3100" kern="1200" dirty="0">
            <a:latin typeface="Franklin Gothic Heavy" pitchFamily="34" charset="0"/>
          </a:endParaRPr>
        </a:p>
      </dsp:txBody>
      <dsp:txXfrm>
        <a:off x="698341" y="1316127"/>
        <a:ext cx="5019331" cy="658063"/>
      </dsp:txXfrm>
    </dsp:sp>
    <dsp:sp modelId="{8AE5EC97-E91B-44E6-AD69-4F529611CB05}">
      <dsp:nvSpPr>
        <dsp:cNvPr id="0" name=""/>
        <dsp:cNvSpPr/>
      </dsp:nvSpPr>
      <dsp:spPr>
        <a:xfrm>
          <a:off x="287051" y="1233869"/>
          <a:ext cx="822579" cy="8225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00F42C-11E7-4187-8B27-59260240DA89}">
      <dsp:nvSpPr>
        <dsp:cNvPr id="0" name=""/>
        <dsp:cNvSpPr/>
      </dsp:nvSpPr>
      <dsp:spPr>
        <a:xfrm>
          <a:off x="459135" y="2303222"/>
          <a:ext cx="5258537" cy="658063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2338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Franklin Gothic Heavy" pitchFamily="34" charset="0"/>
            </a:rPr>
            <a:t>схема</a:t>
          </a:r>
          <a:endParaRPr lang="ru-RU" sz="3100" kern="1200" dirty="0">
            <a:latin typeface="Franklin Gothic Heavy" pitchFamily="34" charset="0"/>
          </a:endParaRPr>
        </a:p>
      </dsp:txBody>
      <dsp:txXfrm>
        <a:off x="459135" y="2303222"/>
        <a:ext cx="5258537" cy="658063"/>
      </dsp:txXfrm>
    </dsp:sp>
    <dsp:sp modelId="{5B3F11A8-61A8-4538-B009-68CEAD342391}">
      <dsp:nvSpPr>
        <dsp:cNvPr id="0" name=""/>
        <dsp:cNvSpPr/>
      </dsp:nvSpPr>
      <dsp:spPr>
        <a:xfrm>
          <a:off x="47845" y="2220964"/>
          <a:ext cx="822579" cy="8225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BFD68C3-3A59-4B33-BF7B-DB19407B0ECF}">
      <dsp:nvSpPr>
        <dsp:cNvPr id="0" name=""/>
        <dsp:cNvSpPr/>
      </dsp:nvSpPr>
      <dsp:spPr>
        <a:xfrm>
          <a:off x="-3719005" y="-571334"/>
          <a:ext cx="4432987" cy="4432987"/>
        </a:xfrm>
        <a:prstGeom prst="blockArc">
          <a:avLst>
            <a:gd name="adj1" fmla="val 18900000"/>
            <a:gd name="adj2" fmla="val 2700000"/>
            <a:gd name="adj3" fmla="val 487"/>
          </a:avLst>
        </a:pr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1590EB-E42E-470B-95AD-AFA954E4B2B3}">
      <dsp:nvSpPr>
        <dsp:cNvPr id="0" name=""/>
        <dsp:cNvSpPr/>
      </dsp:nvSpPr>
      <dsp:spPr>
        <a:xfrm>
          <a:off x="459135" y="329031"/>
          <a:ext cx="5258537" cy="658063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2338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Arial Black" pitchFamily="34" charset="0"/>
            </a:rPr>
            <a:t>карта</a:t>
          </a:r>
          <a:endParaRPr lang="ru-RU" sz="3100" kern="1200" dirty="0">
            <a:latin typeface="Arial Black" pitchFamily="34" charset="0"/>
          </a:endParaRPr>
        </a:p>
      </dsp:txBody>
      <dsp:txXfrm>
        <a:off x="459135" y="329031"/>
        <a:ext cx="5258537" cy="658063"/>
      </dsp:txXfrm>
    </dsp:sp>
    <dsp:sp modelId="{317B44E4-D5B1-41E4-B70E-D5EB5627108C}">
      <dsp:nvSpPr>
        <dsp:cNvPr id="0" name=""/>
        <dsp:cNvSpPr/>
      </dsp:nvSpPr>
      <dsp:spPr>
        <a:xfrm>
          <a:off x="47845" y="246773"/>
          <a:ext cx="822579" cy="8225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8623CC4-36DF-4757-9B16-4FB9377E0561}">
      <dsp:nvSpPr>
        <dsp:cNvPr id="0" name=""/>
        <dsp:cNvSpPr/>
      </dsp:nvSpPr>
      <dsp:spPr>
        <a:xfrm>
          <a:off x="698341" y="1316127"/>
          <a:ext cx="5019331" cy="658063"/>
        </a:xfrm>
        <a:prstGeom prst="rect">
          <a:avLst/>
        </a:prstGeom>
        <a:gradFill rotWithShape="0">
          <a:gsLst>
            <a:gs pos="0">
              <a:schemeClr val="accent4">
                <a:hueOff val="-2232385"/>
                <a:satOff val="13449"/>
                <a:lumOff val="1078"/>
                <a:alphaOff val="0"/>
                <a:shade val="51000"/>
                <a:satMod val="130000"/>
              </a:schemeClr>
            </a:gs>
            <a:gs pos="80000">
              <a:schemeClr val="accent4">
                <a:hueOff val="-2232385"/>
                <a:satOff val="13449"/>
                <a:lumOff val="1078"/>
                <a:alphaOff val="0"/>
                <a:shade val="93000"/>
                <a:satMod val="130000"/>
              </a:schemeClr>
            </a:gs>
            <a:gs pos="100000">
              <a:schemeClr val="accent4">
                <a:hueOff val="-2232385"/>
                <a:satOff val="13449"/>
                <a:lumOff val="107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2338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Franklin Gothic Heavy" pitchFamily="34" charset="0"/>
            </a:rPr>
            <a:t>чертёж</a:t>
          </a:r>
          <a:endParaRPr lang="ru-RU" sz="3100" kern="1200" dirty="0">
            <a:latin typeface="Franklin Gothic Heavy" pitchFamily="34" charset="0"/>
          </a:endParaRPr>
        </a:p>
      </dsp:txBody>
      <dsp:txXfrm>
        <a:off x="698341" y="1316127"/>
        <a:ext cx="5019331" cy="658063"/>
      </dsp:txXfrm>
    </dsp:sp>
    <dsp:sp modelId="{8AE5EC97-E91B-44E6-AD69-4F529611CB05}">
      <dsp:nvSpPr>
        <dsp:cNvPr id="0" name=""/>
        <dsp:cNvSpPr/>
      </dsp:nvSpPr>
      <dsp:spPr>
        <a:xfrm>
          <a:off x="287051" y="1233869"/>
          <a:ext cx="822579" cy="8225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2232385"/>
              <a:satOff val="13449"/>
              <a:lumOff val="107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000F42C-11E7-4187-8B27-59260240DA89}">
      <dsp:nvSpPr>
        <dsp:cNvPr id="0" name=""/>
        <dsp:cNvSpPr/>
      </dsp:nvSpPr>
      <dsp:spPr>
        <a:xfrm>
          <a:off x="459135" y="2303222"/>
          <a:ext cx="5258537" cy="658063"/>
        </a:xfrm>
        <a:prstGeom prst="rect">
          <a:avLst/>
        </a:prstGeom>
        <a:gradFill rotWithShape="0">
          <a:gsLst>
            <a:gs pos="0">
              <a:schemeClr val="accent4">
                <a:hueOff val="-4464770"/>
                <a:satOff val="26899"/>
                <a:lumOff val="2156"/>
                <a:alphaOff val="0"/>
                <a:shade val="51000"/>
                <a:satMod val="130000"/>
              </a:schemeClr>
            </a:gs>
            <a:gs pos="80000">
              <a:schemeClr val="accent4">
                <a:hueOff val="-4464770"/>
                <a:satOff val="26899"/>
                <a:lumOff val="2156"/>
                <a:alphaOff val="0"/>
                <a:shade val="93000"/>
                <a:satMod val="130000"/>
              </a:schemeClr>
            </a:gs>
            <a:gs pos="100000">
              <a:schemeClr val="accent4">
                <a:hueOff val="-4464770"/>
                <a:satOff val="26899"/>
                <a:lumOff val="215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22338" tIns="78740" rIns="78740" bIns="78740" numCol="1" spcCol="1270" anchor="ctr" anchorCtr="0">
          <a:noAutofit/>
        </a:bodyPr>
        <a:lstStyle/>
        <a:p>
          <a:pPr lvl="0" algn="l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>
              <a:latin typeface="Franklin Gothic Heavy" pitchFamily="34" charset="0"/>
            </a:rPr>
            <a:t>схема</a:t>
          </a:r>
          <a:endParaRPr lang="ru-RU" sz="3100" kern="1200" dirty="0">
            <a:latin typeface="Franklin Gothic Heavy" pitchFamily="34" charset="0"/>
          </a:endParaRPr>
        </a:p>
      </dsp:txBody>
      <dsp:txXfrm>
        <a:off x="459135" y="2303222"/>
        <a:ext cx="5258537" cy="658063"/>
      </dsp:txXfrm>
    </dsp:sp>
    <dsp:sp modelId="{5B3F11A8-61A8-4538-B009-68CEAD342391}">
      <dsp:nvSpPr>
        <dsp:cNvPr id="0" name=""/>
        <dsp:cNvSpPr/>
      </dsp:nvSpPr>
      <dsp:spPr>
        <a:xfrm>
          <a:off x="47845" y="2220964"/>
          <a:ext cx="822579" cy="822579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-4464770"/>
              <a:satOff val="26899"/>
              <a:lumOff val="2156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25.11.2024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gi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1.jpeg"/></Relationships>
</file>

<file path=ppt/slides/_rels/slide1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13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diagramColors" Target="../diagrams/colors3.xml"/><Relationship Id="rId12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3.xml"/><Relationship Id="rId11" Type="http://schemas.openxmlformats.org/officeDocument/2006/relationships/image" Target="../media/image9.gif"/><Relationship Id="rId5" Type="http://schemas.openxmlformats.org/officeDocument/2006/relationships/diagramLayout" Target="../diagrams/layout3.xml"/><Relationship Id="rId10" Type="http://schemas.openxmlformats.org/officeDocument/2006/relationships/image" Target="../media/image7.jpeg"/><Relationship Id="rId4" Type="http://schemas.openxmlformats.org/officeDocument/2006/relationships/diagramData" Target="../diagrams/data3.xml"/><Relationship Id="rId9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learningapps.org/watch?v=pcrz91d3n23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gif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13" Type="http://schemas.openxmlformats.org/officeDocument/2006/relationships/image" Target="../media/image15.jpeg"/><Relationship Id="rId3" Type="http://schemas.openxmlformats.org/officeDocument/2006/relationships/image" Target="../media/image13.jpeg"/><Relationship Id="rId7" Type="http://schemas.openxmlformats.org/officeDocument/2006/relationships/diagramColors" Target="../diagrams/colors2.xml"/><Relationship Id="rId12" Type="http://schemas.openxmlformats.org/officeDocument/2006/relationships/image" Target="../media/image10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11" Type="http://schemas.openxmlformats.org/officeDocument/2006/relationships/image" Target="../media/image9.gif"/><Relationship Id="rId5" Type="http://schemas.openxmlformats.org/officeDocument/2006/relationships/diagramLayout" Target="../diagrams/layout2.xml"/><Relationship Id="rId10" Type="http://schemas.openxmlformats.org/officeDocument/2006/relationships/image" Target="../media/image7.jpeg"/><Relationship Id="rId4" Type="http://schemas.openxmlformats.org/officeDocument/2006/relationships/diagramData" Target="../diagrams/data2.xml"/><Relationship Id="rId9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as-kvas.com/uploads/posts/2023-02/1675469034_gas-kvas-com-p-informatika-fonovii-risunok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25"/>
            <a:ext cx="9144000" cy="685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548680"/>
            <a:ext cx="5832648" cy="792088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0033"/>
                </a:solidFill>
                <a:latin typeface="Arial Black" pitchFamily="34" charset="0"/>
              </a:rPr>
              <a:t>«Мозговой штурм»</a:t>
            </a:r>
            <a:endParaRPr lang="ru-RU" dirty="0">
              <a:solidFill>
                <a:srgbClr val="660033"/>
              </a:solidFill>
              <a:latin typeface="Arial Black" pitchFamily="34" charset="0"/>
            </a:endParaRPr>
          </a:p>
        </p:txBody>
      </p:sp>
      <p:pic>
        <p:nvPicPr>
          <p:cNvPr id="1028" name="Picture 4" descr="https://baby-club.ru/media/news/hotpng.com_5_k9W2qRD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1153235"/>
            <a:ext cx="3777256" cy="343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static.tildacdn.com/tild6536-3834-4433-b361-666137303230/09.gif"/>
          <p:cNvPicPr>
            <a:picLocks noChangeAspect="1" noChangeArrowheads="1" noCrop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625" y="2740586"/>
            <a:ext cx="943462" cy="566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5636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94" y="1715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74434" y="1556792"/>
            <a:ext cx="4169566" cy="33123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Карта</a:t>
            </a:r>
            <a:r>
              <a:rPr lang="ru-RU" dirty="0">
                <a:latin typeface="Arial Black" pitchFamily="34" charset="0"/>
              </a:rPr>
              <a:t> </a:t>
            </a:r>
            <a:r>
              <a:rPr lang="ru-RU" dirty="0" smtClean="0">
                <a:solidFill>
                  <a:srgbClr val="660033"/>
                </a:solidFill>
                <a:latin typeface="Arial Black" pitchFamily="34" charset="0"/>
              </a:rPr>
              <a:t>описывает (графически</a:t>
            </a:r>
            <a:r>
              <a:rPr lang="ru-RU" dirty="0">
                <a:solidFill>
                  <a:srgbClr val="660033"/>
                </a:solidFill>
                <a:latin typeface="Arial Black" pitchFamily="34" charset="0"/>
              </a:rPr>
              <a:t>) конкретную местность</a:t>
            </a:r>
            <a:r>
              <a:rPr lang="ru-RU" dirty="0">
                <a:latin typeface="Arial Black" pitchFamily="34" charset="0"/>
              </a:rPr>
              <a:t>, которая является для нее объектом моделирования.</a:t>
            </a:r>
          </a:p>
        </p:txBody>
      </p:sp>
      <p:pic>
        <p:nvPicPr>
          <p:cNvPr id="8" name="Объект 7" descr="https://i.yaklass.by/res/a76acbea-3098-4373-9b56-4de8b9a58ef0/%D0%A1%D1%85%D0%B5%D0%BC%D0%B0%20%D0%BC%D0%B0%D1%80%D1%88%D1%80%D1%83%D1%82%D0%B0%202.png"/>
          <p:cNvPicPr>
            <a:picLocks noGrp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60648"/>
            <a:ext cx="3384376" cy="3528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https://avatars.mds.yandex.net/i?id=e34ac666f53909115f7f8fd642e623d4face496c-4008581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920267"/>
            <a:ext cx="5549323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424424" y="186077"/>
            <a:ext cx="3328747" cy="10826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КАРТА</a:t>
            </a:r>
            <a:endParaRPr lang="ru-RU" sz="4000" dirty="0">
              <a:solidFill>
                <a:srgbClr val="660033"/>
              </a:solidFill>
              <a:latin typeface="Franklin Gothic Heavy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056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94" y="1715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74434" y="1556792"/>
            <a:ext cx="4169566" cy="33123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Чертёж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– </a:t>
            </a:r>
            <a:r>
              <a:rPr lang="ru-RU" b="1" dirty="0">
                <a:solidFill>
                  <a:srgbClr val="660033"/>
                </a:solidFill>
                <a:latin typeface="Arial Black" pitchFamily="34" charset="0"/>
              </a:rPr>
              <a:t>точная геометрическая копия реального объекта. </a:t>
            </a:r>
            <a:r>
              <a:rPr lang="ru-RU" b="1" dirty="0">
                <a:solidFill>
                  <a:schemeClr val="tx1"/>
                </a:solidFill>
                <a:latin typeface="Arial Black" pitchFamily="34" charset="0"/>
              </a:rPr>
              <a:t>Чертежи создаются конструкторами, проектировщиками, они должны быть очень точным, т.к. на них указываются все необходимые размеры реального объекта.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" name="Picture 2" descr="https://avatars.mds.yandex.net/i?id=e34ac666f53909115f7f8fd642e623d4face496c-400858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920267"/>
            <a:ext cx="5549323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424424" y="186077"/>
            <a:ext cx="3328747" cy="10826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ЧЕРТЁЖ</a:t>
            </a:r>
            <a:endParaRPr lang="ru-RU" sz="4000" dirty="0">
              <a:solidFill>
                <a:srgbClr val="660033"/>
              </a:solidFill>
              <a:latin typeface="Franklin Gothic Heavy" pitchFamily="34" charset="0"/>
            </a:endParaRPr>
          </a:p>
        </p:txBody>
      </p:sp>
      <p:pic>
        <p:nvPicPr>
          <p:cNvPr id="7" name="Рисунок 6" descr="https://ru-static.z-dn.net/files/d20/c352ae22957bf0bdc0e7caf6b74c3de0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75656" y="369092"/>
            <a:ext cx="3456384" cy="3061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00698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94" y="1715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74434" y="1556792"/>
            <a:ext cx="4169566" cy="33123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Arial Black" pitchFamily="34" charset="0"/>
              </a:rPr>
              <a:t>Схема </a:t>
            </a:r>
            <a:r>
              <a:rPr lang="ru-RU" b="1" dirty="0">
                <a:solidFill>
                  <a:schemeClr val="tx1"/>
                </a:solidFill>
                <a:latin typeface="Arial Black" pitchFamily="34" charset="0"/>
              </a:rPr>
              <a:t>– </a:t>
            </a:r>
            <a:r>
              <a:rPr lang="ru-RU" b="1" dirty="0">
                <a:solidFill>
                  <a:srgbClr val="660033"/>
                </a:solidFill>
                <a:latin typeface="Arial Black" pitchFamily="34" charset="0"/>
              </a:rPr>
              <a:t>это графическое отображение состава и структуры сложной системы.</a:t>
            </a:r>
            <a:endParaRPr lang="ru-RU" dirty="0">
              <a:solidFill>
                <a:srgbClr val="660033"/>
              </a:solidFill>
              <a:latin typeface="Arial Black" pitchFamily="34" charset="0"/>
            </a:endParaRPr>
          </a:p>
        </p:txBody>
      </p:sp>
      <p:pic>
        <p:nvPicPr>
          <p:cNvPr id="10" name="Picture 2" descr="https://avatars.mds.yandex.net/i?id=e34ac666f53909115f7f8fd642e623d4face496c-400858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920267"/>
            <a:ext cx="5549323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424424" y="186077"/>
            <a:ext cx="3328747" cy="10826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СХЕМА</a:t>
            </a:r>
            <a:endParaRPr lang="ru-RU" sz="4000" dirty="0">
              <a:solidFill>
                <a:srgbClr val="660033"/>
              </a:solidFill>
              <a:latin typeface="Franklin Gothic Heavy" pitchFamily="34" charset="0"/>
            </a:endParaRPr>
          </a:p>
        </p:txBody>
      </p:sp>
      <p:pic>
        <p:nvPicPr>
          <p:cNvPr id="8" name="Рисунок 7" descr="https://r4.mt.ru/u3/photo1654/20364025516-0/original.jpe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7704" y="276279"/>
            <a:ext cx="2765918" cy="37444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254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94" y="1715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1979712" y="190164"/>
            <a:ext cx="6773459" cy="10826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err="1" smtClean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Физминутка</a:t>
            </a:r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 для глаз</a:t>
            </a:r>
            <a:endParaRPr lang="ru-RU" sz="4000" dirty="0">
              <a:solidFill>
                <a:srgbClr val="660033"/>
              </a:solidFill>
              <a:latin typeface="Franklin Gothic Heavy" pitchFamily="34" charset="0"/>
            </a:endParaRPr>
          </a:p>
        </p:txBody>
      </p:sp>
      <p:sp>
        <p:nvSpPr>
          <p:cNvPr id="3" name="AutoShape 2" descr="https://theslide.ru/img/thumbs/322ae48b5f5cfc9b4950900f7332ad81-800x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69" t="15146"/>
          <a:stretch/>
        </p:blipFill>
        <p:spPr bwMode="auto">
          <a:xfrm>
            <a:off x="1711473" y="1700808"/>
            <a:ext cx="7309936" cy="4849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0167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94" y="1715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74434" y="1556792"/>
            <a:ext cx="4169566" cy="33123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Arial Black" pitchFamily="34" charset="0"/>
              </a:rPr>
              <a:t>График</a:t>
            </a:r>
            <a:r>
              <a:rPr lang="ru-RU" b="1" dirty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b="1" dirty="0">
                <a:solidFill>
                  <a:srgbClr val="660033"/>
                </a:solidFill>
                <a:latin typeface="Arial Black" pitchFamily="34" charset="0"/>
              </a:rPr>
              <a:t>графическое изображение, дающее наглядное представление о характере зависимости одной величины (например, пути) от другой (например, времени).</a:t>
            </a:r>
            <a:r>
              <a:rPr lang="ru-RU" b="1" dirty="0">
                <a:solidFill>
                  <a:schemeClr val="tx1"/>
                </a:solidFill>
                <a:latin typeface="Arial Black" pitchFamily="34" charset="0"/>
              </a:rPr>
              <a:t> График позволяет отслеживать динамику изменения данных.</a:t>
            </a:r>
            <a:endParaRPr lang="ru-RU" dirty="0">
              <a:solidFill>
                <a:schemeClr val="tx1"/>
              </a:solidFill>
              <a:latin typeface="Arial Black" pitchFamily="34" charset="0"/>
            </a:endParaRPr>
          </a:p>
        </p:txBody>
      </p:sp>
      <p:pic>
        <p:nvPicPr>
          <p:cNvPr id="10" name="Picture 2" descr="https://avatars.mds.yandex.net/i?id=e34ac666f53909115f7f8fd642e623d4face496c-400858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920267"/>
            <a:ext cx="5549323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424424" y="186077"/>
            <a:ext cx="3328747" cy="10826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ГРАФИК</a:t>
            </a:r>
            <a:endParaRPr lang="ru-RU" sz="4000" dirty="0">
              <a:solidFill>
                <a:srgbClr val="660033"/>
              </a:solidFill>
              <a:latin typeface="Franklin Gothic Heavy" pitchFamily="34" charset="0"/>
            </a:endParaRPr>
          </a:p>
        </p:txBody>
      </p:sp>
      <p:pic>
        <p:nvPicPr>
          <p:cNvPr id="7" name="Рисунок 6" descr="https://image.jimcdn.com/app/cms/image/transf/none/path/s4a06f4bd1cf81757/image/i11c863e0cdda7f85/version/1585734521/image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504" y="260412"/>
            <a:ext cx="4752528" cy="29427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207584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94" y="1715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74434" y="1556792"/>
            <a:ext cx="4169566" cy="3312368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>
                <a:solidFill>
                  <a:srgbClr val="002060"/>
                </a:solidFill>
                <a:latin typeface="Arial Black" pitchFamily="34" charset="0"/>
              </a:rPr>
              <a:t>Диаграмма</a:t>
            </a:r>
            <a:r>
              <a:rPr lang="ru-RU" b="1" dirty="0">
                <a:solidFill>
                  <a:schemeClr val="tx1"/>
                </a:solidFill>
                <a:latin typeface="Arial Black" pitchFamily="34" charset="0"/>
              </a:rPr>
              <a:t> — </a:t>
            </a:r>
            <a:r>
              <a:rPr lang="ru-RU" b="1" dirty="0">
                <a:solidFill>
                  <a:srgbClr val="660033"/>
                </a:solidFill>
                <a:latin typeface="Arial Black" pitchFamily="34" charset="0"/>
              </a:rPr>
              <a:t>графическое изображение, дающее наглядное представление о соотношении каких-либо величин или нескольких значений одной величины, об изменении их значений. </a:t>
            </a:r>
            <a:endParaRPr lang="ru-RU" dirty="0">
              <a:solidFill>
                <a:srgbClr val="660033"/>
              </a:solidFill>
              <a:latin typeface="Arial Black" pitchFamily="34" charset="0"/>
            </a:endParaRPr>
          </a:p>
        </p:txBody>
      </p:sp>
      <p:pic>
        <p:nvPicPr>
          <p:cNvPr id="10" name="Picture 2" descr="https://avatars.mds.yandex.net/i?id=e34ac666f53909115f7f8fd642e623d4face496c-400858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920267"/>
            <a:ext cx="5549323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Заголовок 1"/>
          <p:cNvSpPr txBox="1">
            <a:spLocks/>
          </p:cNvSpPr>
          <p:nvPr/>
        </p:nvSpPr>
        <p:spPr>
          <a:xfrm>
            <a:off x="5418046" y="182612"/>
            <a:ext cx="3328747" cy="108268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4000" dirty="0" smtClean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ДИАГРАММА</a:t>
            </a:r>
            <a:endParaRPr lang="ru-RU" sz="4000" dirty="0">
              <a:solidFill>
                <a:srgbClr val="660033"/>
              </a:solidFill>
              <a:latin typeface="Franklin Gothic Heavy" pitchFamily="34" charset="0"/>
            </a:endParaRPr>
          </a:p>
        </p:txBody>
      </p:sp>
      <p:pic>
        <p:nvPicPr>
          <p:cNvPr id="8" name="Picture 2" descr="https://fs.znanio.ru/d5af0e/55/5f/8c7b313587b9c6ec1fd9f59d352012cfe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1" t="52298" r="5678" b="2926"/>
          <a:stretch/>
        </p:blipFill>
        <p:spPr bwMode="auto">
          <a:xfrm>
            <a:off x="340114" y="404664"/>
            <a:ext cx="4189492" cy="2417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s://fs.znanio.ru/d5af0e/55/5f/8c7b313587b9c6ec1fd9f59d352012cfe5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" t="13776" r="36987" b="48087"/>
          <a:stretch/>
        </p:blipFill>
        <p:spPr bwMode="auto">
          <a:xfrm>
            <a:off x="179512" y="3410206"/>
            <a:ext cx="4254594" cy="2117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8861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6" y="-15649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331640" y="186077"/>
            <a:ext cx="7721235" cy="10826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Виды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графических информационных моделей</a:t>
            </a:r>
            <a:endParaRPr lang="ru-RU" sz="3600" dirty="0">
              <a:solidFill>
                <a:srgbClr val="660033"/>
              </a:solidFill>
              <a:latin typeface="Franklin Gothic Heavy" pitchFamily="34" charset="0"/>
            </a:endParaRPr>
          </a:p>
        </p:txBody>
      </p:sp>
      <p:pic>
        <p:nvPicPr>
          <p:cNvPr id="8194" name="Picture 2" descr="https://avatars.mds.yandex.net/i?id=e34ac666f53909115f7f8fd642e623d4face496c-400858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928" y="4943523"/>
            <a:ext cx="4608513" cy="189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576166983"/>
              </p:ext>
            </p:extLst>
          </p:nvPr>
        </p:nvGraphicFramePr>
        <p:xfrm>
          <a:off x="1835696" y="1268760"/>
          <a:ext cx="5760640" cy="3290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498" y="1556792"/>
            <a:ext cx="828092" cy="7506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Рисунок 7" descr="https://ru-static.z-dn.net/files/d20/c352ae22957bf0bdc0e7caf6b74c3de0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23728" y="2553781"/>
            <a:ext cx="864096" cy="7920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https://r4.mt.ru/u3/photo1654/20364025516-0/original.jpe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56179" y="3430714"/>
            <a:ext cx="878581" cy="8623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18" name="Группа 17"/>
          <p:cNvGrpSpPr/>
          <p:nvPr/>
        </p:nvGrpSpPr>
        <p:grpSpPr>
          <a:xfrm>
            <a:off x="2262544" y="4606659"/>
            <a:ext cx="5258537" cy="658063"/>
            <a:chOff x="459135" y="2303222"/>
            <a:chExt cx="5258537" cy="65806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459135" y="2303222"/>
              <a:ext cx="5258537" cy="658063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20" name="Прямоугольник 19"/>
            <p:cNvSpPr/>
            <p:nvPr/>
          </p:nvSpPr>
          <p:spPr>
            <a:xfrm>
              <a:off x="459135" y="2303222"/>
              <a:ext cx="5258537" cy="658063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522338" tIns="78740" rIns="78740" bIns="78740" numCol="1" spcCol="1270" anchor="ctr" anchorCtr="0">
              <a:noAutofit/>
            </a:bodyPr>
            <a:lstStyle/>
            <a:p>
              <a:pPr lvl="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100" dirty="0" smtClean="0">
                  <a:latin typeface="Franklin Gothic Heavy" pitchFamily="34" charset="0"/>
                </a:rPr>
                <a:t>график</a:t>
              </a:r>
              <a:endParaRPr lang="ru-RU" sz="3100" kern="1200" dirty="0">
                <a:latin typeface="Franklin Gothic Heavy" pitchFamily="34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259293" y="5594610"/>
            <a:ext cx="5258537" cy="658063"/>
            <a:chOff x="459135" y="2303222"/>
            <a:chExt cx="5258537" cy="658063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459135" y="2303222"/>
              <a:ext cx="5258537" cy="65806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Прямоугольник 22"/>
            <p:cNvSpPr/>
            <p:nvPr/>
          </p:nvSpPr>
          <p:spPr>
            <a:xfrm>
              <a:off x="459135" y="2303222"/>
              <a:ext cx="5258537" cy="6580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2338" tIns="78740" rIns="78740" bIns="78740" numCol="1" spcCol="1270" anchor="ctr" anchorCtr="0">
              <a:noAutofit/>
            </a:bodyPr>
            <a:lstStyle/>
            <a:p>
              <a:pPr lvl="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100" dirty="0" smtClean="0">
                  <a:latin typeface="Franklin Gothic Heavy" pitchFamily="34" charset="0"/>
                </a:rPr>
                <a:t>диаграмма</a:t>
              </a:r>
              <a:endParaRPr lang="ru-RU" sz="3100" kern="1200" dirty="0">
                <a:latin typeface="Franklin Gothic Heavy" pitchFamily="34" charset="0"/>
              </a:endParaRPr>
            </a:p>
          </p:txBody>
        </p:sp>
      </p:grpSp>
      <p:pic>
        <p:nvPicPr>
          <p:cNvPr id="14" name="Рисунок 13" descr="https://image.jimcdn.com/app/cms/image/transf/none/path/s4a06f4bd1cf81757/image/i11c863e0cdda7f85/version/1585734521/image.pn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15147" y="4426092"/>
            <a:ext cx="933245" cy="8386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4" descr="https://fs.znanio.ru/d5af0e/55/5f/8c7b313587b9c6ec1fd9f59d352012cfe5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4" t="18512" r="57324" b="48087"/>
          <a:stretch/>
        </p:blipFill>
        <p:spPr bwMode="auto">
          <a:xfrm>
            <a:off x="1508497" y="5449624"/>
            <a:ext cx="1039895" cy="88662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8487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as-kvas.com/uploads/posts/2023-02/1675469034_gas-kvas-com-p-informatika-fonovii-risunok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25"/>
            <a:ext cx="9144000" cy="685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21011" y="1340768"/>
            <a:ext cx="5904656" cy="1584176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660033"/>
                </a:solidFill>
                <a:latin typeface="Arial Black" pitchFamily="34" charset="0"/>
              </a:rPr>
              <a:t>Задание 1.</a:t>
            </a:r>
            <a:br>
              <a:rPr lang="ru-RU" dirty="0" smtClean="0">
                <a:solidFill>
                  <a:srgbClr val="660033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660033"/>
                </a:solidFill>
                <a:latin typeface="Arial Black" pitchFamily="34" charset="0"/>
              </a:rPr>
              <a:t>Работа в парах</a:t>
            </a:r>
            <a:endParaRPr lang="ru-RU" dirty="0">
              <a:solidFill>
                <a:srgbClr val="660033"/>
              </a:solidFill>
              <a:latin typeface="Arial Black" pitchFamily="34" charset="0"/>
            </a:endParaRPr>
          </a:p>
        </p:txBody>
      </p:sp>
      <p:pic>
        <p:nvPicPr>
          <p:cNvPr id="10242" name="Picture 2" descr="https://www.gifki.org/data/media/2075/smayl-shkola-animatsionnaya-kartinka-0007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3220674"/>
            <a:ext cx="3899222" cy="1277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2826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as-kvas.com/uploads/posts/2023-02/1675469034_gas-kvas-com-p-informatika-fonovii-risunok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25"/>
            <a:ext cx="9144000" cy="685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620688"/>
            <a:ext cx="5904656" cy="158417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660033"/>
                </a:solidFill>
                <a:latin typeface="Arial Black" pitchFamily="34" charset="0"/>
              </a:rPr>
              <a:t>Задание</a:t>
            </a:r>
            <a:r>
              <a:rPr lang="ru-RU" dirty="0">
                <a:solidFill>
                  <a:srgbClr val="660033"/>
                </a:solidFill>
                <a:latin typeface="Arial Black" pitchFamily="34" charset="0"/>
              </a:rPr>
              <a:t> </a:t>
            </a:r>
            <a:r>
              <a:rPr lang="ru-RU" dirty="0" smtClean="0">
                <a:solidFill>
                  <a:srgbClr val="660033"/>
                </a:solidFill>
                <a:latin typeface="Arial Black" pitchFamily="34" charset="0"/>
              </a:rPr>
              <a:t>2.</a:t>
            </a:r>
            <a:br>
              <a:rPr lang="ru-RU" dirty="0" smtClean="0">
                <a:solidFill>
                  <a:srgbClr val="660033"/>
                </a:solidFill>
                <a:latin typeface="Arial Black" pitchFamily="34" charset="0"/>
              </a:rPr>
            </a:br>
            <a:r>
              <a:rPr lang="ru-RU" dirty="0" smtClean="0">
                <a:solidFill>
                  <a:srgbClr val="660033"/>
                </a:solidFill>
                <a:latin typeface="Arial Black" pitchFamily="34" charset="0"/>
              </a:rPr>
              <a:t>«В </a:t>
            </a:r>
            <a:r>
              <a:rPr lang="ru-RU" dirty="0">
                <a:solidFill>
                  <a:srgbClr val="660033"/>
                </a:solidFill>
                <a:latin typeface="Arial Black" pitchFamily="34" charset="0"/>
              </a:rPr>
              <a:t>кабинет к </a:t>
            </a:r>
            <a:r>
              <a:rPr lang="ru-RU" dirty="0" smtClean="0">
                <a:solidFill>
                  <a:srgbClr val="660033"/>
                </a:solidFill>
                <a:latin typeface="Arial Black" pitchFamily="34" charset="0"/>
              </a:rPr>
              <a:t>директору».</a:t>
            </a:r>
            <a:endParaRPr lang="ru-RU" dirty="0">
              <a:solidFill>
                <a:srgbClr val="660033"/>
              </a:solidFill>
              <a:latin typeface="Arial Black" pitchFamily="34" charset="0"/>
            </a:endParaRPr>
          </a:p>
        </p:txBody>
      </p:sp>
      <p:pic>
        <p:nvPicPr>
          <p:cNvPr id="17412" name="Picture 4" descr="https://avatars.mds.yandex.net/i?id=e2e7af8ec994a69dbc5b60679e1ad2e00b72227d-984411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399147"/>
            <a:ext cx="3600400" cy="2242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8227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94" y="1715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2088" y="3140968"/>
            <a:ext cx="5976052" cy="3540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AutoShape 6" descr="https://top-fon.com/uploads/posts/2023-02/1675384846_top-fon-com-p-fon-dlya-prezentatsii-pedsoveta-v-dou-8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8440" name="Picture 8" descr="https://avatars.mds.yandex.net/i?id=79ebc9f93cc853be50b6405f5e0432236047d1a3-11004153-images-thumbs&amp;n=1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915" y="7937"/>
            <a:ext cx="4392487" cy="2426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3" name="Picture 11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437112"/>
            <a:ext cx="1589843" cy="1192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447" name="Picture 15" descr="https://catherineasquithgallery.com/uploads/posts/2021-02/1613545412_126-p-kartinki-na-belom-fone-dlya-prezentatsii-144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686" y="3140967"/>
            <a:ext cx="1960855" cy="1470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49" name="Picture 17" descr="https://aproekt.ucoz.net/12/something-interesting-about-mlm-software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1521" y="1916832"/>
            <a:ext cx="1656822" cy="16568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Заголовок 1"/>
          <p:cNvSpPr txBox="1">
            <a:spLocks/>
          </p:cNvSpPr>
          <p:nvPr/>
        </p:nvSpPr>
        <p:spPr>
          <a:xfrm>
            <a:off x="611561" y="837350"/>
            <a:ext cx="5616624" cy="230361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400" dirty="0" smtClean="0">
                <a:solidFill>
                  <a:srgbClr val="660033"/>
                </a:solidFill>
                <a:latin typeface="Franklin Gothic Heavy" pitchFamily="34" charset="0"/>
              </a:rPr>
              <a:t>«Суди </a:t>
            </a:r>
            <a:r>
              <a:rPr lang="ru-RU" sz="2400" dirty="0">
                <a:solidFill>
                  <a:srgbClr val="660033"/>
                </a:solidFill>
                <a:latin typeface="Franklin Gothic Heavy" pitchFamily="34" charset="0"/>
              </a:rPr>
              <a:t>себя сам. Это самое трудное. Себя судить куда труднее, чем других. Если ты сумеешь правильно судить себя, ты поистине </a:t>
            </a:r>
            <a:r>
              <a:rPr lang="ru-RU" sz="2400" dirty="0" smtClean="0">
                <a:solidFill>
                  <a:srgbClr val="660033"/>
                </a:solidFill>
                <a:latin typeface="Franklin Gothic Heavy" pitchFamily="34" charset="0"/>
              </a:rPr>
              <a:t>мудр». </a:t>
            </a:r>
          </a:p>
          <a:p>
            <a:endParaRPr lang="ru-RU" sz="2400" dirty="0">
              <a:solidFill>
                <a:srgbClr val="660033"/>
              </a:solidFill>
              <a:latin typeface="Franklin Gothic Heavy" pitchFamily="34" charset="0"/>
            </a:endParaRPr>
          </a:p>
          <a:p>
            <a:pPr algn="r"/>
            <a:r>
              <a:rPr lang="ru-RU" sz="2400" dirty="0" smtClean="0">
                <a:solidFill>
                  <a:srgbClr val="660033"/>
                </a:solidFill>
                <a:latin typeface="Franklin Gothic Heavy" pitchFamily="34" charset="0"/>
              </a:rPr>
              <a:t>(</a:t>
            </a:r>
            <a:r>
              <a:rPr lang="ru-RU" sz="2400" dirty="0">
                <a:solidFill>
                  <a:srgbClr val="660033"/>
                </a:solidFill>
                <a:latin typeface="Franklin Gothic Heavy" pitchFamily="34" charset="0"/>
              </a:rPr>
              <a:t>Антуан де Сент-Экзюпери)</a:t>
            </a:r>
          </a:p>
        </p:txBody>
      </p:sp>
    </p:spTree>
    <p:extLst>
      <p:ext uri="{BB962C8B-B14F-4D97-AF65-F5344CB8AC3E}">
        <p14:creationId xmlns:p14="http://schemas.microsoft.com/office/powerpoint/2010/main" val="343595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33469" y="476672"/>
            <a:ext cx="7143423" cy="1143000"/>
          </a:xfr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Что такое модель? </a:t>
            </a: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1785391" y="2398826"/>
            <a:ext cx="7143423" cy="124619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Как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называется объект, для которого создается модель? </a:t>
            </a:r>
          </a:p>
        </p:txBody>
      </p:sp>
      <p:pic>
        <p:nvPicPr>
          <p:cNvPr id="2056" name="Picture 8" descr="https://school-4.krn.eduru.ru/media/2018/09/30/1218580506/za_noutbukom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801544"/>
            <a:ext cx="3768667" cy="282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169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79" y="29922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669058680"/>
              </p:ext>
            </p:extLst>
          </p:nvPr>
        </p:nvGraphicFramePr>
        <p:xfrm>
          <a:off x="1633942" y="1988840"/>
          <a:ext cx="7272808" cy="42484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8" name="Заголовок 1"/>
          <p:cNvSpPr txBox="1">
            <a:spLocks/>
          </p:cNvSpPr>
          <p:nvPr/>
        </p:nvSpPr>
        <p:spPr>
          <a:xfrm>
            <a:off x="1698635" y="332656"/>
            <a:ext cx="7143423" cy="114300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Какие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бывают модели? </a:t>
            </a:r>
          </a:p>
        </p:txBody>
      </p:sp>
    </p:spTree>
    <p:extLst>
      <p:ext uri="{BB962C8B-B14F-4D97-AF65-F5344CB8AC3E}">
        <p14:creationId xmlns:p14="http://schemas.microsoft.com/office/powerpoint/2010/main" val="97607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i.gifer.com/origin/c1/c18c5832b3e6bf401c99213c0401dd6d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20688"/>
            <a:ext cx="7104789" cy="5328592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>
            <a:hlinkClick r:id="rId4"/>
          </p:cNvPr>
          <p:cNvSpPr/>
          <p:nvPr/>
        </p:nvSpPr>
        <p:spPr>
          <a:xfrm>
            <a:off x="4091946" y="6237312"/>
            <a:ext cx="2736304" cy="43204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 Black" pitchFamily="34" charset="0"/>
              </a:rPr>
              <a:t>Задание</a:t>
            </a:r>
            <a:endParaRPr lang="ru-RU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2449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19" y="4449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 descr="https://ru-static.z-dn.net/files/d20/c352ae22957bf0bdc0e7caf6b74c3de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2321" y="4034234"/>
            <a:ext cx="3528392" cy="2448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i.yaklass.by/res/a76acbea-3098-4373-9b56-4de8b9a58ef0/%D0%A1%D1%85%D0%B5%D0%BC%D0%B0%20%D0%BC%D0%B0%D1%80%D1%88%D1%80%D1%83%D1%82%D0%B0%202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806" y="980728"/>
            <a:ext cx="2302265" cy="283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s://r4.mt.ru/u3/photo1654/20364025516-0/original.jpe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5898" y="404664"/>
            <a:ext cx="2513894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s://image.jimcdn.com/app/cms/image/transf/none/path/s4a06f4bd1cf81757/image/i11c863e0cdda7f85/version/1585734521/image.pn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23402" y="4434539"/>
            <a:ext cx="3646170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https://fs.znanio.ru/d5af0e/55/5f/8c7b313587b9c6ec1fd9f59d352012cfe5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11" t="52298" r="5678" b="2926"/>
          <a:stretch/>
        </p:blipFill>
        <p:spPr bwMode="auto">
          <a:xfrm>
            <a:off x="5675996" y="2204864"/>
            <a:ext cx="3193576" cy="184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fs.znanio.ru/d5af0e/55/5f/8c7b313587b9c6ec1fd9f59d352012cfe5.jpg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0" t="13776" r="36987" b="48087"/>
          <a:stretch/>
        </p:blipFill>
        <p:spPr bwMode="auto">
          <a:xfrm>
            <a:off x="5146073" y="151957"/>
            <a:ext cx="3723499" cy="18534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506705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gas-kvas.com/uploads/posts/2023-02/1675469034_gas-kvas-com-p-informatika-fonovii-risunok-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3625"/>
            <a:ext cx="9144000" cy="685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1196752"/>
            <a:ext cx="5904656" cy="2666108"/>
          </a:xfrm>
        </p:spPr>
        <p:txBody>
          <a:bodyPr>
            <a:normAutofit fontScale="90000"/>
          </a:bodyPr>
          <a:lstStyle/>
          <a:p>
            <a:r>
              <a:rPr lang="ru-RU" smtClean="0">
                <a:solidFill>
                  <a:srgbClr val="660033"/>
                </a:solidFill>
                <a:latin typeface="Arial Black" pitchFamily="34" charset="0"/>
              </a:rPr>
              <a:t/>
            </a:r>
            <a:br>
              <a:rPr lang="ru-RU" smtClean="0">
                <a:solidFill>
                  <a:srgbClr val="660033"/>
                </a:solidFill>
                <a:latin typeface="Arial Black" pitchFamily="34" charset="0"/>
              </a:rPr>
            </a:br>
            <a:r>
              <a:rPr lang="ru-RU" smtClean="0">
                <a:solidFill>
                  <a:srgbClr val="660033"/>
                </a:solidFill>
                <a:latin typeface="Arial Black" pitchFamily="34" charset="0"/>
              </a:rPr>
              <a:t>«</a:t>
            </a:r>
            <a:r>
              <a:rPr lang="ru-RU" dirty="0" smtClean="0">
                <a:solidFill>
                  <a:srgbClr val="660033"/>
                </a:solidFill>
                <a:latin typeface="Arial Black" pitchFamily="34" charset="0"/>
              </a:rPr>
              <a:t>Графические информационные модели»</a:t>
            </a:r>
            <a:endParaRPr lang="ru-RU" dirty="0">
              <a:solidFill>
                <a:srgbClr val="660033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130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94" y="1715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674591" y="188640"/>
            <a:ext cx="7143423" cy="338437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rgbClr val="C00000"/>
                </a:solidFill>
                <a:latin typeface="Arial Black" pitchFamily="34" charset="0"/>
              </a:rPr>
              <a:t>Цель: </a:t>
            </a:r>
            <a:endParaRPr lang="ru-RU" dirty="0" smtClean="0">
              <a:solidFill>
                <a:srgbClr val="002060"/>
              </a:solidFill>
              <a:latin typeface="Arial Black" pitchFamily="34" charset="0"/>
            </a:endParaRPr>
          </a:p>
          <a:p>
            <a:r>
              <a:rPr lang="ru-RU" dirty="0" smtClean="0">
                <a:solidFill>
                  <a:srgbClr val="002060"/>
                </a:solidFill>
                <a:latin typeface="Arial Black" pitchFamily="34" charset="0"/>
              </a:rPr>
              <a:t>познакомиться </a:t>
            </a:r>
            <a:r>
              <a:rPr lang="ru-RU" dirty="0">
                <a:solidFill>
                  <a:srgbClr val="002060"/>
                </a:solidFill>
                <a:latin typeface="Arial Black" pitchFamily="34" charset="0"/>
              </a:rPr>
              <a:t>с графическими информационными моделями.</a:t>
            </a:r>
          </a:p>
        </p:txBody>
      </p:sp>
      <p:pic>
        <p:nvPicPr>
          <p:cNvPr id="6146" name="Picture 2" descr="https://avatars.mds.yandex.net/i?id=3412abecc6275d4dcc78e2b84eb5dd9ff70fd271-8196573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31839" y="3790359"/>
            <a:ext cx="2828925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5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2394" y="1715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331640" y="186077"/>
            <a:ext cx="7721235" cy="3244637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Графическая информационная модель </a:t>
            </a:r>
            <a:r>
              <a:rPr lang="ru-RU" sz="3600" dirty="0">
                <a:solidFill>
                  <a:srgbClr val="660033"/>
                </a:solidFill>
                <a:latin typeface="Franklin Gothic Heavy" pitchFamily="34" charset="0"/>
              </a:rPr>
              <a:t>– это наглядный способ представления объектов и процессов в виде графических моделей. </a:t>
            </a:r>
          </a:p>
        </p:txBody>
      </p:sp>
      <p:pic>
        <p:nvPicPr>
          <p:cNvPr id="8194" name="Picture 2" descr="https://avatars.mds.yandex.net/i?id=e34ac666f53909115f7f8fd642e623d4face496c-400858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7" y="3645024"/>
            <a:ext cx="6030257" cy="29447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394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catherineasquithgallery.com/uploads/posts/2021-03/1614762587_154-p-delovoi-fon-dlya-prezentatsii-powerpoint-20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36" y="-15649"/>
            <a:ext cx="9144000" cy="6857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1331640" y="186077"/>
            <a:ext cx="7721235" cy="108268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Виды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latin typeface="Franklin Gothic Heavy" pitchFamily="34" charset="0"/>
              </a:rPr>
              <a:t>графических информационных моделей</a:t>
            </a:r>
            <a:endParaRPr lang="ru-RU" sz="3600" dirty="0">
              <a:solidFill>
                <a:srgbClr val="660033"/>
              </a:solidFill>
              <a:latin typeface="Franklin Gothic Heavy" pitchFamily="34" charset="0"/>
            </a:endParaRPr>
          </a:p>
        </p:txBody>
      </p:sp>
      <p:pic>
        <p:nvPicPr>
          <p:cNvPr id="8194" name="Picture 2" descr="https://avatars.mds.yandex.net/i?id=e34ac666f53909115f7f8fd642e623d4face496c-4008581-images-thumbs&amp;n=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928" y="4943523"/>
            <a:ext cx="4608513" cy="1898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148762095"/>
              </p:ext>
            </p:extLst>
          </p:nvPr>
        </p:nvGraphicFramePr>
        <p:xfrm>
          <a:off x="1835696" y="1268760"/>
          <a:ext cx="5760640" cy="329031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498" y="1556792"/>
            <a:ext cx="828092" cy="7506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Рисунок 7" descr="https://ru-static.z-dn.net/files/d20/c352ae22957bf0bdc0e7caf6b74c3de0.jpg"/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123728" y="2553781"/>
            <a:ext cx="864096" cy="7920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Рисунок 9" descr="https://r4.mt.ru/u3/photo1654/20364025516-0/original.jpeg"/>
          <p:cNvPicPr/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1856179" y="3430714"/>
            <a:ext cx="878581" cy="86238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grpSp>
        <p:nvGrpSpPr>
          <p:cNvPr id="18" name="Группа 17"/>
          <p:cNvGrpSpPr/>
          <p:nvPr/>
        </p:nvGrpSpPr>
        <p:grpSpPr>
          <a:xfrm>
            <a:off x="2262544" y="4606659"/>
            <a:ext cx="5258537" cy="658063"/>
            <a:chOff x="459135" y="2303222"/>
            <a:chExt cx="5258537" cy="658063"/>
          </a:xfrm>
        </p:grpSpPr>
        <p:sp>
          <p:nvSpPr>
            <p:cNvPr id="19" name="Прямоугольник 18"/>
            <p:cNvSpPr/>
            <p:nvPr/>
          </p:nvSpPr>
          <p:spPr>
            <a:xfrm>
              <a:off x="459135" y="2303222"/>
              <a:ext cx="5258537" cy="658063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</p:sp>
        <p:sp>
          <p:nvSpPr>
            <p:cNvPr id="20" name="Прямоугольник 19"/>
            <p:cNvSpPr/>
            <p:nvPr/>
          </p:nvSpPr>
          <p:spPr>
            <a:xfrm>
              <a:off x="459135" y="2303222"/>
              <a:ext cx="5258537" cy="658063"/>
            </a:xfrm>
            <a:prstGeom prst="rect">
              <a:avLst/>
            </a:prstGeom>
          </p:spPr>
          <p:style>
            <a:lnRef idx="1">
              <a:schemeClr val="accent4"/>
            </a:lnRef>
            <a:fillRef idx="3">
              <a:schemeClr val="accent4"/>
            </a:fillRef>
            <a:effectRef idx="2">
              <a:schemeClr val="accent4"/>
            </a:effectRef>
            <a:fontRef idx="minor">
              <a:schemeClr val="lt1"/>
            </a:fontRef>
          </p:style>
          <p:txBody>
            <a:bodyPr spcFirstLastPara="0" vert="horz" wrap="square" lIns="522338" tIns="78740" rIns="78740" bIns="78740" numCol="1" spcCol="1270" anchor="ctr" anchorCtr="0">
              <a:noAutofit/>
            </a:bodyPr>
            <a:lstStyle/>
            <a:p>
              <a:pPr lvl="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100" dirty="0" smtClean="0">
                  <a:latin typeface="Franklin Gothic Heavy" pitchFamily="34" charset="0"/>
                </a:rPr>
                <a:t>график</a:t>
              </a:r>
              <a:endParaRPr lang="ru-RU" sz="3100" kern="1200" dirty="0">
                <a:latin typeface="Franklin Gothic Heavy" pitchFamily="34" charset="0"/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259293" y="5594610"/>
            <a:ext cx="5258537" cy="658063"/>
            <a:chOff x="459135" y="2303222"/>
            <a:chExt cx="5258537" cy="658063"/>
          </a:xfrm>
        </p:grpSpPr>
        <p:sp>
          <p:nvSpPr>
            <p:cNvPr id="22" name="Прямоугольник 21"/>
            <p:cNvSpPr/>
            <p:nvPr/>
          </p:nvSpPr>
          <p:spPr>
            <a:xfrm>
              <a:off x="459135" y="2303222"/>
              <a:ext cx="5258537" cy="65806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Прямоугольник 22"/>
            <p:cNvSpPr/>
            <p:nvPr/>
          </p:nvSpPr>
          <p:spPr>
            <a:xfrm>
              <a:off x="459135" y="2303222"/>
              <a:ext cx="5258537" cy="65806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522338" tIns="78740" rIns="78740" bIns="78740" numCol="1" spcCol="1270" anchor="ctr" anchorCtr="0">
              <a:noAutofit/>
            </a:bodyPr>
            <a:lstStyle/>
            <a:p>
              <a:pPr lvl="0" algn="l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3100" dirty="0" smtClean="0">
                  <a:latin typeface="Franklin Gothic Heavy" pitchFamily="34" charset="0"/>
                </a:rPr>
                <a:t>диаграмма</a:t>
              </a:r>
              <a:endParaRPr lang="ru-RU" sz="3100" kern="1200" dirty="0">
                <a:latin typeface="Franklin Gothic Heavy" pitchFamily="34" charset="0"/>
              </a:endParaRPr>
            </a:p>
          </p:txBody>
        </p:sp>
      </p:grpSp>
      <p:pic>
        <p:nvPicPr>
          <p:cNvPr id="14" name="Рисунок 13" descr="https://image.jimcdn.com/app/cms/image/transf/none/path/s4a06f4bd1cf81757/image/i11c863e0cdda7f85/version/1585734521/image.png"/>
          <p:cNvPicPr/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1615147" y="4426092"/>
            <a:ext cx="933245" cy="83863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24" name="Picture 4" descr="https://fs.znanio.ru/d5af0e/55/5f/8c7b313587b9c6ec1fd9f59d352012cfe5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44" t="18512" r="57324" b="48087"/>
          <a:stretch/>
        </p:blipFill>
        <p:spPr bwMode="auto">
          <a:xfrm>
            <a:off x="1508497" y="5449624"/>
            <a:ext cx="1039895" cy="88662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9828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249</TotalTime>
  <Words>229</Words>
  <Application>Microsoft Office PowerPoint</Application>
  <PresentationFormat>Экран (4:3)</PresentationFormat>
  <Paragraphs>41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«Мозговой штурм»</vt:lpstr>
      <vt:lpstr>Что такое модель? </vt:lpstr>
      <vt:lpstr>Презентация PowerPoint</vt:lpstr>
      <vt:lpstr>Презентация PowerPoint</vt:lpstr>
      <vt:lpstr>Презентация PowerPoint</vt:lpstr>
      <vt:lpstr> «Графические информационные модели»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1. Работа в парах</vt:lpstr>
      <vt:lpstr>Задание 2. «В кабинет к директору».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</dc:creator>
  <cp:lastModifiedBy>Админ</cp:lastModifiedBy>
  <cp:revision>21</cp:revision>
  <dcterms:created xsi:type="dcterms:W3CDTF">2023-11-12T13:16:36Z</dcterms:created>
  <dcterms:modified xsi:type="dcterms:W3CDTF">2024-11-25T14:32:42Z</dcterms:modified>
</cp:coreProperties>
</file>