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9" r:id="rId2"/>
    <p:sldId id="262" r:id="rId3"/>
    <p:sldId id="263" r:id="rId4"/>
    <p:sldId id="264" r:id="rId5"/>
    <p:sldId id="256" r:id="rId6"/>
    <p:sldId id="266" r:id="rId7"/>
    <p:sldId id="267" r:id="rId8"/>
    <p:sldId id="265" r:id="rId9"/>
    <p:sldId id="268" r:id="rId10"/>
    <p:sldId id="269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91" autoAdjust="0"/>
    <p:restoredTop sz="94660"/>
  </p:normalViewPr>
  <p:slideViewPr>
    <p:cSldViewPr>
      <p:cViewPr varScale="1">
        <p:scale>
          <a:sx n="110" d="100"/>
          <a:sy n="110" d="100"/>
        </p:scale>
        <p:origin x="1590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08.10.2021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08.10.2021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08.10.2021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08.10.2021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08.10.2021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08.10.2021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4C71EC6-210F-42DE-9C53-41977AD35B3D}" type="datetimeFigureOut">
              <a:rPr lang="ru-RU" smtClean="0"/>
              <a:pPr/>
              <a:t>08.10.2021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648000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Познание истины семени</a:t>
            </a: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51720" y="1916832"/>
            <a:ext cx="4644000" cy="4000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700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31840" y="1124744"/>
            <a:ext cx="2631233" cy="34163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/>
              <a:t>Ответы:</a:t>
            </a:r>
          </a:p>
          <a:p>
            <a:pPr algn="ctr"/>
            <a:r>
              <a:rPr lang="ru-RU" sz="3600" dirty="0" smtClean="0"/>
              <a:t>А1 – 4</a:t>
            </a:r>
          </a:p>
          <a:p>
            <a:pPr algn="ctr"/>
            <a:r>
              <a:rPr lang="ru-RU" sz="3600" dirty="0" smtClean="0"/>
              <a:t>А2 – 4</a:t>
            </a:r>
          </a:p>
          <a:p>
            <a:pPr algn="ctr"/>
            <a:r>
              <a:rPr lang="ru-RU" sz="3600" dirty="0" smtClean="0"/>
              <a:t>А3 – 4</a:t>
            </a:r>
          </a:p>
          <a:p>
            <a:pPr algn="ctr"/>
            <a:endParaRPr lang="ru-RU" sz="3600" dirty="0" smtClean="0"/>
          </a:p>
          <a:p>
            <a:pPr algn="ctr"/>
            <a:r>
              <a:rPr lang="ru-RU" sz="3600" dirty="0" smtClean="0"/>
              <a:t>В1 - корень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6810836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60000"/>
          </a:xfrm>
        </p:spPr>
        <p:txBody>
          <a:bodyPr>
            <a:normAutofit fontScale="90000"/>
          </a:bodyPr>
          <a:lstStyle/>
          <a:p>
            <a:r>
              <a:rPr lang="ru-RU" sz="3600" b="1" u="sng" dirty="0" smtClean="0">
                <a:solidFill>
                  <a:srgbClr val="FF0000"/>
                </a:solidFill>
              </a:rPr>
              <a:t>1 ступень</a:t>
            </a:r>
            <a:r>
              <a:rPr lang="ru-RU" sz="3600" b="1" dirty="0" smtClean="0">
                <a:solidFill>
                  <a:srgbClr val="FF0000"/>
                </a:solidFill>
              </a:rPr>
              <a:t/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</a:rPr>
              <a:t>Семя – орган размножения и расселения растений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16574" y="2119313"/>
            <a:ext cx="5292000" cy="406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760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828000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rgbClr val="FF0000"/>
                </a:solidFill>
              </a:rPr>
              <a:t>Строение </a:t>
            </a:r>
            <a:r>
              <a:rPr lang="ru-RU" sz="4000" b="1" dirty="0" smtClean="0">
                <a:solidFill>
                  <a:srgbClr val="FF0000"/>
                </a:solidFill>
              </a:rPr>
              <a:t>семян</a:t>
            </a: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50834" y="1916832"/>
            <a:ext cx="7442332" cy="20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9325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000" y="742500"/>
            <a:ext cx="7164000" cy="537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334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8" y="1340768"/>
            <a:ext cx="7344000" cy="3530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128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b="1" u="sng" dirty="0" smtClean="0">
                <a:solidFill>
                  <a:srgbClr val="FF0000"/>
                </a:solidFill>
              </a:rPr>
              <a:t>2 ступень</a:t>
            </a:r>
            <a:br>
              <a:rPr lang="ru-RU" sz="3200" b="1" u="sng" dirty="0" smtClean="0">
                <a:solidFill>
                  <a:srgbClr val="FF0000"/>
                </a:solidFill>
              </a:rPr>
            </a:br>
            <a:r>
              <a:rPr lang="ru-RU" sz="3200" b="1" dirty="0" smtClean="0">
                <a:solidFill>
                  <a:srgbClr val="FF0000"/>
                </a:solidFill>
              </a:rPr>
              <a:t>Внутри семян зародыш нового растения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69583" y="2348880"/>
            <a:ext cx="4804833" cy="360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429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2000" y="908720"/>
            <a:ext cx="7020000" cy="1440000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3 ступень</a:t>
            </a:r>
            <a:br>
              <a:rPr lang="ru-RU" sz="3200" b="1" dirty="0" smtClean="0">
                <a:solidFill>
                  <a:srgbClr val="FF0000"/>
                </a:solidFill>
              </a:rPr>
            </a:br>
            <a:r>
              <a:rPr lang="ru-RU" sz="3200" b="1" dirty="0" smtClean="0">
                <a:solidFill>
                  <a:srgbClr val="FF0000"/>
                </a:solidFill>
              </a:rPr>
              <a:t>Семена способствуют сохранению и развитию растительного покрова</a:t>
            </a:r>
            <a:r>
              <a:rPr lang="ru-RU" sz="3200" b="1" dirty="0">
                <a:solidFill>
                  <a:srgbClr val="FF0000"/>
                </a:solidFill>
              </a:rPr>
              <a:t/>
            </a:r>
            <a:br>
              <a:rPr lang="ru-RU" sz="3200" b="1" dirty="0">
                <a:solidFill>
                  <a:srgbClr val="FF0000"/>
                </a:solidFill>
              </a:rPr>
            </a:b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50439" y="2708920"/>
            <a:ext cx="5243122" cy="349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5303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Истина семени – это хранилище новой жизни!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82000" y="2132856"/>
            <a:ext cx="6120000" cy="4072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523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38000" y="674400"/>
            <a:ext cx="5868000" cy="55092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600" dirty="0"/>
              <a:t>Тест</a:t>
            </a:r>
          </a:p>
          <a:p>
            <a:endParaRPr lang="ru-RU" sz="1600" dirty="0"/>
          </a:p>
          <a:p>
            <a:r>
              <a:rPr lang="ru-RU" sz="1600" b="1" dirty="0"/>
              <a:t>А1. Как называется плотный покров семени?</a:t>
            </a:r>
          </a:p>
          <a:p>
            <a:r>
              <a:rPr lang="ru-RU" sz="1600" dirty="0" smtClean="0"/>
              <a:t>1)  Кожица</a:t>
            </a:r>
            <a:endParaRPr lang="ru-RU" sz="1600" dirty="0"/>
          </a:p>
          <a:p>
            <a:r>
              <a:rPr lang="ru-RU" sz="1600" dirty="0" smtClean="0"/>
              <a:t>2)  Кожа</a:t>
            </a:r>
            <a:endParaRPr lang="ru-RU" sz="1600" dirty="0"/>
          </a:p>
          <a:p>
            <a:r>
              <a:rPr lang="ru-RU" sz="1600" dirty="0" smtClean="0"/>
              <a:t>3)  Кожух</a:t>
            </a:r>
            <a:endParaRPr lang="ru-RU" sz="1600" dirty="0"/>
          </a:p>
          <a:p>
            <a:pPr marL="342900" indent="-342900">
              <a:buAutoNum type="arabicParenR" startAt="4"/>
            </a:pPr>
            <a:r>
              <a:rPr lang="ru-RU" sz="1600" dirty="0" smtClean="0"/>
              <a:t>Кожура</a:t>
            </a:r>
          </a:p>
          <a:p>
            <a:endParaRPr lang="ru-RU" sz="1600" dirty="0"/>
          </a:p>
          <a:p>
            <a:r>
              <a:rPr lang="ru-RU" sz="1600" b="1" dirty="0"/>
              <a:t>А2. Как называется запасающая ткань семени </a:t>
            </a:r>
            <a:r>
              <a:rPr lang="ru-RU" sz="1600" b="1" dirty="0" smtClean="0"/>
              <a:t>однодольных растений?</a:t>
            </a:r>
            <a:endParaRPr lang="ru-RU" sz="1600" b="1" dirty="0"/>
          </a:p>
          <a:p>
            <a:r>
              <a:rPr lang="ru-RU" sz="1600" dirty="0" smtClean="0"/>
              <a:t>1) Вакуоль</a:t>
            </a:r>
            <a:endParaRPr lang="ru-RU" sz="1600" dirty="0"/>
          </a:p>
          <a:p>
            <a:r>
              <a:rPr lang="ru-RU" sz="1600" dirty="0" smtClean="0"/>
              <a:t>2) Межклетник</a:t>
            </a:r>
            <a:endParaRPr lang="ru-RU" sz="1600" dirty="0"/>
          </a:p>
          <a:p>
            <a:r>
              <a:rPr lang="ru-RU" sz="1600" dirty="0" smtClean="0"/>
              <a:t>3) </a:t>
            </a:r>
            <a:r>
              <a:rPr lang="ru-RU" sz="1600" dirty="0" err="1" smtClean="0"/>
              <a:t>Микропиле</a:t>
            </a:r>
            <a:endParaRPr lang="ru-RU" sz="1600" dirty="0"/>
          </a:p>
          <a:p>
            <a:pPr marL="342900" indent="-342900">
              <a:buAutoNum type="arabicParenR" startAt="4"/>
            </a:pPr>
            <a:r>
              <a:rPr lang="ru-RU" sz="1600" dirty="0" smtClean="0"/>
              <a:t>Эндосперм</a:t>
            </a:r>
          </a:p>
          <a:p>
            <a:endParaRPr lang="ru-RU" sz="1600" dirty="0"/>
          </a:p>
          <a:p>
            <a:r>
              <a:rPr lang="ru-RU" sz="1600" b="1" dirty="0"/>
              <a:t>А3. Какое растение относится к двудольным?</a:t>
            </a:r>
          </a:p>
          <a:p>
            <a:r>
              <a:rPr lang="ru-RU" sz="1600" dirty="0" smtClean="0"/>
              <a:t>1) Пшеница</a:t>
            </a:r>
            <a:endParaRPr lang="ru-RU" sz="1600" dirty="0"/>
          </a:p>
          <a:p>
            <a:r>
              <a:rPr lang="ru-RU" sz="1600" dirty="0" smtClean="0"/>
              <a:t>2) Кукуруза</a:t>
            </a:r>
            <a:endParaRPr lang="ru-RU" sz="1600" dirty="0"/>
          </a:p>
          <a:p>
            <a:r>
              <a:rPr lang="ru-RU" sz="1600" dirty="0" smtClean="0"/>
              <a:t>3) Рис</a:t>
            </a:r>
            <a:endParaRPr lang="ru-RU" sz="1600" dirty="0"/>
          </a:p>
          <a:p>
            <a:r>
              <a:rPr lang="ru-RU" sz="1600" dirty="0" smtClean="0"/>
              <a:t>4) Фасоль</a:t>
            </a:r>
          </a:p>
          <a:p>
            <a:pPr marL="342900" indent="-342900">
              <a:buAutoNum type="arabicParenR" startAt="4"/>
            </a:pPr>
            <a:endParaRPr lang="ru-RU" sz="1600" dirty="0"/>
          </a:p>
          <a:p>
            <a:r>
              <a:rPr lang="ru-RU" sz="1600" b="1" dirty="0"/>
              <a:t>В1. Первым из семени развивается….</a:t>
            </a:r>
          </a:p>
        </p:txBody>
      </p:sp>
    </p:spTree>
    <p:extLst>
      <p:ext uri="{BB962C8B-B14F-4D97-AF65-F5344CB8AC3E}">
        <p14:creationId xmlns:p14="http://schemas.microsoft.com/office/powerpoint/2010/main" val="395659856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349</TotalTime>
  <Words>99</Words>
  <Application>Microsoft Office PowerPoint</Application>
  <PresentationFormat>Экран (4:3)</PresentationFormat>
  <Paragraphs>33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Brush Script MT</vt:lpstr>
      <vt:lpstr>Constantia</vt:lpstr>
      <vt:lpstr>Franklin Gothic Book</vt:lpstr>
      <vt:lpstr>Rage Italic</vt:lpstr>
      <vt:lpstr>Кнопка</vt:lpstr>
      <vt:lpstr>Познание истины семени</vt:lpstr>
      <vt:lpstr>1 ступень Семя – орган размножения и расселения растений</vt:lpstr>
      <vt:lpstr>Строение семян</vt:lpstr>
      <vt:lpstr>Презентация PowerPoint</vt:lpstr>
      <vt:lpstr>Презентация PowerPoint</vt:lpstr>
      <vt:lpstr>2 ступень Внутри семян зародыш нового растения</vt:lpstr>
      <vt:lpstr>3 ступень Семена способствуют сохранению и развитию растительного покрова </vt:lpstr>
      <vt:lpstr>Истина семени – это хранилище новой жизни!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Наука  о растениях-ботаника</dc:title>
  <dc:creator>Acer</dc:creator>
  <cp:lastModifiedBy>Каб-222</cp:lastModifiedBy>
  <cp:revision>84</cp:revision>
  <dcterms:created xsi:type="dcterms:W3CDTF">2012-09-01T13:13:49Z</dcterms:created>
  <dcterms:modified xsi:type="dcterms:W3CDTF">2021-10-08T07:55:10Z</dcterms:modified>
</cp:coreProperties>
</file>