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sldIdLst>
    <p:sldId id="256" r:id="rId2"/>
    <p:sldId id="257" r:id="rId3"/>
    <p:sldId id="265" r:id="rId4"/>
    <p:sldId id="263" r:id="rId5"/>
    <p:sldId id="264" r:id="rId6"/>
    <p:sldId id="261" r:id="rId7"/>
    <p:sldId id="259" r:id="rId8"/>
    <p:sldId id="258" r:id="rId9"/>
    <p:sldId id="266" r:id="rId10"/>
    <p:sldId id="269" r:id="rId11"/>
    <p:sldId id="270" r:id="rId12"/>
    <p:sldId id="271" r:id="rId13"/>
    <p:sldId id="272" r:id="rId14"/>
    <p:sldId id="273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-1358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7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386391" y="396875"/>
            <a:ext cx="1671638" cy="8451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1484" y="396875"/>
            <a:ext cx="4849813" cy="8451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2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1480" y="2311412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97305" y="2311412"/>
            <a:ext cx="3260725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5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5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20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20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2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0AA74-9FFD-4F7B-B578-81E8C4D97070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F5F0-C109-478A-8AAC-F6F91068C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\Desktop\1610834988_23-p-fon-dlya-armeiskogo-alboma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4" y="-1"/>
            <a:ext cx="9894956" cy="68580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144617" y="1331843"/>
            <a:ext cx="4721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МБОУ «</a:t>
            </a:r>
            <a:r>
              <a:rPr lang="ru-RU" dirty="0" err="1" smtClean="0"/>
              <a:t>Малоарбатская</a:t>
            </a:r>
            <a:r>
              <a:rPr lang="ru-RU" dirty="0" smtClean="0"/>
              <a:t> СОШ»</a:t>
            </a:r>
          </a:p>
          <a:p>
            <a:pPr algn="ctr"/>
            <a:r>
              <a:rPr lang="ru-RU" dirty="0" smtClean="0"/>
              <a:t>Республика Хакасия, </a:t>
            </a:r>
            <a:r>
              <a:rPr lang="ru-RU" dirty="0" err="1" smtClean="0"/>
              <a:t>Таштыпский</a:t>
            </a:r>
            <a:r>
              <a:rPr lang="ru-RU" dirty="0" smtClean="0"/>
              <a:t> район, </a:t>
            </a:r>
          </a:p>
          <a:p>
            <a:pPr algn="ctr"/>
            <a:r>
              <a:rPr lang="ru-RU" dirty="0" smtClean="0"/>
              <a:t>п. Малые </a:t>
            </a:r>
            <a:r>
              <a:rPr lang="ru-RU" dirty="0" err="1" smtClean="0"/>
              <a:t>Арбаты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02592" y="2309789"/>
            <a:ext cx="48597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Методическая разработка  мероприятия,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освященного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празднованию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Дня защитника Отечества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56399" y="3398850"/>
            <a:ext cx="50850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«Один день в армии»</a:t>
            </a:r>
            <a:endParaRPr lang="ru-RU" sz="4000" b="1" cap="none" spc="0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93960" y="4068566"/>
            <a:ext cx="2280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Авторы разработки:</a:t>
            </a:r>
          </a:p>
          <a:p>
            <a:r>
              <a:rPr lang="ru-RU" dirty="0" err="1" smtClean="0"/>
              <a:t>Сазонтова</a:t>
            </a:r>
            <a:r>
              <a:rPr lang="ru-RU" dirty="0" smtClean="0"/>
              <a:t> Н.Л.</a:t>
            </a:r>
          </a:p>
          <a:p>
            <a:r>
              <a:rPr lang="ru-RU" dirty="0" smtClean="0"/>
              <a:t>Юшина О.В.</a:t>
            </a:r>
          </a:p>
          <a:p>
            <a:r>
              <a:rPr lang="ru-RU" dirty="0" err="1" smtClean="0"/>
              <a:t>Тахтаракова</a:t>
            </a:r>
            <a:r>
              <a:rPr lang="ru-RU" dirty="0" smtClean="0"/>
              <a:t> Н.Р.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68593" y="5671335"/>
            <a:ext cx="1582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2021г.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57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89044" y="606287"/>
            <a:ext cx="6102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«Газы»</a:t>
            </a:r>
            <a:endParaRPr lang="ru-RU" dirty="0" smtClean="0"/>
          </a:p>
          <a:p>
            <a:pPr algn="ctr"/>
            <a:r>
              <a:rPr lang="ru-RU" dirty="0" smtClean="0"/>
              <a:t>Взвод одевали и снимали противогазы на время.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89044" y="606287"/>
            <a:ext cx="6102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«АК - 74»</a:t>
            </a:r>
            <a:endParaRPr lang="ru-RU" dirty="0" smtClean="0"/>
          </a:p>
          <a:p>
            <a:pPr algn="ctr"/>
            <a:r>
              <a:rPr lang="ru-RU" dirty="0" smtClean="0"/>
              <a:t>3 участника на время производили неполную сборку – разборку автомата.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1921" y="1902274"/>
            <a:ext cx="3109732" cy="414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7506" t="3086" b="5679"/>
          <a:stretch>
            <a:fillRect/>
          </a:stretch>
        </p:blipFill>
        <p:spPr bwMode="auto">
          <a:xfrm rot="16200000">
            <a:off x="6196676" y="909058"/>
            <a:ext cx="2000695" cy="335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 l="18719" r="20134"/>
          <a:stretch>
            <a:fillRect/>
          </a:stretch>
        </p:blipFill>
        <p:spPr bwMode="auto">
          <a:xfrm rot="16200000">
            <a:off x="5333589" y="2648778"/>
            <a:ext cx="2146852" cy="468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 l="19137" r="19025"/>
          <a:stretch>
            <a:fillRect/>
          </a:stretch>
        </p:blipFill>
        <p:spPr bwMode="auto">
          <a:xfrm rot="16200000">
            <a:off x="1658414" y="878281"/>
            <a:ext cx="1893492" cy="317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30217" y="824948"/>
            <a:ext cx="438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Пример маршрутных листов и критериев оценивания некоторых этапов: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6854" y="1311966"/>
            <a:ext cx="67784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Результаты:</a:t>
            </a:r>
          </a:p>
          <a:p>
            <a:pPr algn="ctr"/>
            <a:r>
              <a:rPr lang="ru-RU" sz="2000" b="1" dirty="0" smtClean="0"/>
              <a:t>Подводя итоги, не стали выбирать победителей и призеров мероприятия, а отметили каждый взвод в номинациях:</a:t>
            </a:r>
          </a:p>
          <a:p>
            <a:pPr algn="ctr"/>
            <a:r>
              <a:rPr lang="ru-RU" sz="2000" b="1" dirty="0" smtClean="0"/>
              <a:t>5 класс –  «Самый дисциплинированный»</a:t>
            </a:r>
          </a:p>
          <a:p>
            <a:pPr algn="ctr"/>
            <a:r>
              <a:rPr lang="ru-RU" sz="2000" b="1" dirty="0" smtClean="0"/>
              <a:t>6 класс- «Самый дружный»</a:t>
            </a:r>
          </a:p>
          <a:p>
            <a:pPr algn="ctr"/>
            <a:r>
              <a:rPr lang="ru-RU" sz="2000" b="1" dirty="0" smtClean="0"/>
              <a:t>7 класс –  «Лучшие знатоки»</a:t>
            </a:r>
          </a:p>
          <a:p>
            <a:pPr algn="ctr"/>
            <a:r>
              <a:rPr lang="ru-RU" sz="2000" b="1" dirty="0" smtClean="0"/>
              <a:t>8 класс –  «Лучшие в сборке разборке АК-74»</a:t>
            </a:r>
          </a:p>
          <a:p>
            <a:pPr algn="ctr"/>
            <a:r>
              <a:rPr lang="ru-RU" sz="2000" b="1" dirty="0" smtClean="0"/>
              <a:t>9 класс – «Готовы служить»</a:t>
            </a:r>
          </a:p>
          <a:p>
            <a:pPr algn="ctr"/>
            <a:r>
              <a:rPr lang="ru-RU" sz="2000" b="1" dirty="0" smtClean="0"/>
              <a:t>Считаем, что цели и задачи достигнуты, данное мероприятие необходимо сделать традиционным, с возможной заменой или дополнением этапов.</a:t>
            </a:r>
            <a:endParaRPr lang="ru-RU" sz="2000" b="1" dirty="0"/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67950" y="2713383"/>
            <a:ext cx="6778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СПАСИБО ЗА ВНИМАНИЕ!!!</a:t>
            </a:r>
            <a:endParaRPr lang="ru-RU" sz="4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2148" y="1063486"/>
            <a:ext cx="79811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Цель:</a:t>
            </a:r>
            <a:r>
              <a:rPr lang="ru-RU" sz="2800" dirty="0" smtClean="0"/>
              <a:t> Патриотическое воспитание учащихся.</a:t>
            </a:r>
          </a:p>
          <a:p>
            <a:r>
              <a:rPr lang="ru-RU" sz="2800" b="1" dirty="0" smtClean="0"/>
              <a:t>Задачи:</a:t>
            </a:r>
          </a:p>
          <a:p>
            <a:r>
              <a:rPr lang="ru-RU" sz="2800" dirty="0" smtClean="0"/>
              <a:t>1. Научить работать в команде;</a:t>
            </a:r>
          </a:p>
          <a:p>
            <a:r>
              <a:rPr lang="ru-RU" sz="2800" dirty="0" smtClean="0"/>
              <a:t>2. Воспитать чувство товарищества, коллективизма;</a:t>
            </a:r>
          </a:p>
          <a:p>
            <a:r>
              <a:rPr lang="ru-RU" sz="2800" dirty="0" smtClean="0"/>
              <a:t>3. Дать дополнительные знания об истории нашей армии.</a:t>
            </a:r>
            <a:endParaRPr lang="ru-RU" sz="2800" dirty="0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23122" y="785191"/>
            <a:ext cx="79711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/>
            <a:r>
              <a:rPr lang="ru-RU" dirty="0" smtClean="0"/>
              <a:t>Подготовка к мероприятию началась задолго до самого проведения. Инициативная группа в составе командиров классов, министров спорта и педагогов обсудили идею проведения мероприятия, разработали этапы конкурсной программы, определили ответственных за каждое направление (этап).</a:t>
            </a:r>
          </a:p>
          <a:p>
            <a:pPr indent="357188"/>
            <a:r>
              <a:rPr lang="ru-RU" dirty="0" smtClean="0"/>
              <a:t>Министерству рекламы и информации было поручено сделать объявление, разработать маршрутные листы.</a:t>
            </a:r>
            <a:endParaRPr lang="ru-RU" dirty="0"/>
          </a:p>
        </p:txBody>
      </p:sp>
      <p:pic>
        <p:nvPicPr>
          <p:cNvPr id="3074" name="Picture 2" descr="C:\Users\Ната\Desktop\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664" y="2842591"/>
            <a:ext cx="2243345" cy="1682509"/>
          </a:xfrm>
          <a:prstGeom prst="rect">
            <a:avLst/>
          </a:prstGeom>
          <a:noFill/>
        </p:spPr>
      </p:pic>
      <p:pic>
        <p:nvPicPr>
          <p:cNvPr id="3075" name="Picture 3" descr="C:\Users\Ната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198" y="2743200"/>
            <a:ext cx="2252870" cy="1689653"/>
          </a:xfrm>
          <a:prstGeom prst="rect">
            <a:avLst/>
          </a:prstGeom>
          <a:noFill/>
        </p:spPr>
      </p:pic>
      <p:pic>
        <p:nvPicPr>
          <p:cNvPr id="3076" name="Picture 4" descr="C:\Users\Ната\Desktop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0452" y="4614242"/>
            <a:ext cx="2249557" cy="1687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29408" y="805070"/>
            <a:ext cx="608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Торжественное построение: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5695" y="1585605"/>
            <a:ext cx="5804451" cy="435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Ната\Desktop\kamyfli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39348" y="1133061"/>
            <a:ext cx="7046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коридорах школы на 1 и 2 этажах было организовано дежурство дневальных.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8939" y="1971848"/>
            <a:ext cx="2901010" cy="386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0277" y="2853116"/>
            <a:ext cx="2582958" cy="344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19470" y="1043609"/>
            <a:ext cx="66492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«Муза»</a:t>
            </a:r>
          </a:p>
          <a:p>
            <a:r>
              <a:rPr lang="ru-RU" dirty="0" smtClean="0"/>
              <a:t>Современный солдат должен быть подкован не только физически, умственно, но и уметь быть романтиком. </a:t>
            </a:r>
          </a:p>
          <a:p>
            <a:r>
              <a:rPr lang="ru-RU" dirty="0" smtClean="0"/>
              <a:t>Чтение </a:t>
            </a:r>
            <a:r>
              <a:rPr lang="ru-RU" dirty="0" smtClean="0"/>
              <a:t>стихотворения даме сердца. </a:t>
            </a:r>
            <a:endParaRPr lang="ru-RU" dirty="0" smtClean="0"/>
          </a:p>
          <a:p>
            <a:r>
              <a:rPr lang="ru-RU" dirty="0" smtClean="0"/>
              <a:t>Оценивалось: выразительность, эмоциональность, соответствие тематике.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478" y="601938"/>
            <a:ext cx="4353339" cy="556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53548" y="964096"/>
            <a:ext cx="3170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Обжорка</a:t>
            </a:r>
            <a:r>
              <a:rPr lang="ru-RU" b="1" dirty="0" smtClean="0"/>
              <a:t>»</a:t>
            </a:r>
          </a:p>
          <a:p>
            <a:pPr algn="ctr"/>
            <a:r>
              <a:rPr lang="ru-RU" dirty="0" smtClean="0"/>
              <a:t>Нелегкий путь до самого вкусного этапа </a:t>
            </a:r>
            <a:r>
              <a:rPr lang="ru-RU" dirty="0" err="1" smtClean="0"/>
              <a:t>квест-игры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5004" y="2594425"/>
            <a:ext cx="4191414" cy="314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78496" y="785191"/>
            <a:ext cx="65697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«ОФП»</a:t>
            </a:r>
          </a:p>
          <a:p>
            <a:pPr algn="ctr"/>
            <a:r>
              <a:rPr lang="ru-RU" dirty="0" smtClean="0"/>
              <a:t>Непростое задание, отжимаемся всем взводом вместе, важен командный дух. Так же ребята качали пресс, и подтягивались на нижней перекладине.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\Desktop\kamyflia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4309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0035" y="2753450"/>
            <a:ext cx="4367005" cy="327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90261" y="964096"/>
            <a:ext cx="6102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«Знатоки»</a:t>
            </a:r>
            <a:endParaRPr lang="ru-RU" dirty="0" smtClean="0"/>
          </a:p>
          <a:p>
            <a:pPr algn="ctr"/>
            <a:r>
              <a:rPr lang="ru-RU" dirty="0" smtClean="0"/>
              <a:t>Интеллектуальный этап. Взводу необходимо было ответить на вопросы учителя истории об основных событиях ВОВ.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Words>354</Words>
  <Application>Microsoft Office PowerPoint</Application>
  <PresentationFormat>Лист A4 (210x297 мм)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моей будушей професии</dc:title>
  <dc:creator>Виктор</dc:creator>
  <cp:lastModifiedBy>Ната</cp:lastModifiedBy>
  <cp:revision>60</cp:revision>
  <dcterms:created xsi:type="dcterms:W3CDTF">2020-09-24T13:36:27Z</dcterms:created>
  <dcterms:modified xsi:type="dcterms:W3CDTF">2021-12-19T13:01:37Z</dcterms:modified>
</cp:coreProperties>
</file>