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9" r:id="rId2"/>
    <p:sldId id="272" r:id="rId3"/>
    <p:sldId id="264" r:id="rId4"/>
    <p:sldId id="271" r:id="rId5"/>
    <p:sldId id="275" r:id="rId6"/>
    <p:sldId id="274" r:id="rId7"/>
    <p:sldId id="283" r:id="rId8"/>
    <p:sldId id="276" r:id="rId9"/>
    <p:sldId id="277" r:id="rId10"/>
    <p:sldId id="279" r:id="rId11"/>
    <p:sldId id="278" r:id="rId12"/>
    <p:sldId id="280" r:id="rId13"/>
    <p:sldId id="260" r:id="rId14"/>
    <p:sldId id="281" r:id="rId15"/>
    <p:sldId id="282" r:id="rId16"/>
    <p:sldId id="269" r:id="rId17"/>
    <p:sldId id="284" r:id="rId18"/>
    <p:sldId id="26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Света" initials="С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68761" autoAdjust="0"/>
  </p:normalViewPr>
  <p:slideViewPr>
    <p:cSldViewPr>
      <p:cViewPr varScale="1">
        <p:scale>
          <a:sx n="75" d="100"/>
          <a:sy n="75" d="100"/>
        </p:scale>
        <p:origin x="-123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31419B-3364-40C9-A4DE-E46B5E49EE71}" type="datetimeFigureOut">
              <a:rPr lang="ru-RU" smtClean="0"/>
              <a:t>09.03.2015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4D38BF-4D6B-475E-A5CA-CDCB776917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78160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Выполнил Горбунов Захар, 2 «В» класс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4D38BF-4D6B-475E-A5CA-CDCB776917D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26554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4D38BF-4D6B-475E-A5CA-CDCB776917D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26554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E028B-ADF6-437B-92B1-E42F4655EB2F}" type="datetimeFigureOut">
              <a:rPr lang="ru-RU" smtClean="0"/>
              <a:t>09.03.2015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908D9-B6BE-4D60-9527-17461D4593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60332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E028B-ADF6-437B-92B1-E42F4655EB2F}" type="datetimeFigureOut">
              <a:rPr lang="ru-RU" smtClean="0"/>
              <a:t>09.03.2015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908D9-B6BE-4D60-9527-17461D4593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2464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E028B-ADF6-437B-92B1-E42F4655EB2F}" type="datetimeFigureOut">
              <a:rPr lang="ru-RU" smtClean="0"/>
              <a:t>09.03.2015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908D9-B6BE-4D60-9527-17461D4593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160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E028B-ADF6-437B-92B1-E42F4655EB2F}" type="datetimeFigureOut">
              <a:rPr lang="ru-RU" smtClean="0"/>
              <a:t>09.03.2015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908D9-B6BE-4D60-9527-17461D4593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58343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E028B-ADF6-437B-92B1-E42F4655EB2F}" type="datetimeFigureOut">
              <a:rPr lang="ru-RU" smtClean="0"/>
              <a:t>09.03.2015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908D9-B6BE-4D60-9527-17461D4593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53148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E028B-ADF6-437B-92B1-E42F4655EB2F}" type="datetimeFigureOut">
              <a:rPr lang="ru-RU" smtClean="0"/>
              <a:t>09.03.2015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908D9-B6BE-4D60-9527-17461D4593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6495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E028B-ADF6-437B-92B1-E42F4655EB2F}" type="datetimeFigureOut">
              <a:rPr lang="ru-RU" smtClean="0"/>
              <a:t>09.03.2015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908D9-B6BE-4D60-9527-17461D4593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9316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E028B-ADF6-437B-92B1-E42F4655EB2F}" type="datetimeFigureOut">
              <a:rPr lang="ru-RU" smtClean="0"/>
              <a:t>09.03.2015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908D9-B6BE-4D60-9527-17461D4593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46947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E028B-ADF6-437B-92B1-E42F4655EB2F}" type="datetimeFigureOut">
              <a:rPr lang="ru-RU" smtClean="0"/>
              <a:t>09.03.2015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908D9-B6BE-4D60-9527-17461D4593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90989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E028B-ADF6-437B-92B1-E42F4655EB2F}" type="datetimeFigureOut">
              <a:rPr lang="ru-RU" smtClean="0"/>
              <a:t>09.03.2015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908D9-B6BE-4D60-9527-17461D4593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50437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E028B-ADF6-437B-92B1-E42F4655EB2F}" type="datetimeFigureOut">
              <a:rPr lang="ru-RU" smtClean="0"/>
              <a:t>09.03.2015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908D9-B6BE-4D60-9527-17461D4593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5454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3E028B-ADF6-437B-92B1-E42F4655EB2F}" type="datetimeFigureOut">
              <a:rPr lang="ru-RU" smtClean="0"/>
              <a:t>09.03.2015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5908D9-B6BE-4D60-9527-17461D4593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1390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77394" y="2921168"/>
            <a:ext cx="858921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Вода, вода, кругом вода!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45849" y="5767496"/>
            <a:ext cx="61545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Карпов Никита МКОУ СОШ № 1,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 «В» класс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30155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332656"/>
            <a:ext cx="842493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Опыт: «Вода прозрачна».</a:t>
            </a:r>
          </a:p>
          <a:p>
            <a:pPr algn="ct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Люди используют прозрачность очень широко: аквариумы с рыбками и водорослями, бассейны и фонтаны с красивым дном и т.д.</a:t>
            </a: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14912" y="2564904"/>
            <a:ext cx="4154510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6160" y="2430180"/>
            <a:ext cx="4158655" cy="3159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292080" y="2060848"/>
            <a:ext cx="3677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339752" y="5733256"/>
            <a:ext cx="4968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Вывод: Вода прозрачна.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54246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332656"/>
            <a:ext cx="84249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Использование воды человеком.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Способность воды изменять свое состояние, люди используют в своей жизни.</a:t>
            </a: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Эти скульптуры выточены изо льда. А чтобы они стали прозрачными ледяную поверхность скульптуры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расплавляют.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14912" y="3264892"/>
            <a:ext cx="4154510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5536" y="4777060"/>
            <a:ext cx="3807519" cy="1933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2780928"/>
            <a:ext cx="4158655" cy="1883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292080" y="2060848"/>
            <a:ext cx="36773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Лед – прекрасное средство для закаливания, омоложения и лечения многих заболеваний.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83568" y="1916832"/>
            <a:ext cx="39426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Лед используют для заморозки продуктов. Замороженные продукты могут долго храниться.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42568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332656"/>
            <a:ext cx="84249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Использование воды человеком.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Способность воды изменять свое состояние, люди используют в своей жизни.</a:t>
            </a:r>
          </a:p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14912" y="2852936"/>
            <a:ext cx="4154510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3014242"/>
            <a:ext cx="4158655" cy="3079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292080" y="2060848"/>
            <a:ext cx="36773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Приготовленные на пару блюда вкусны и полезны для здоровья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83568" y="1916832"/>
            <a:ext cx="39426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медицине используют паровые ванны, ингаляции, сауны.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77855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260648"/>
            <a:ext cx="85689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Общее количество воды на Земле не меняется. С поверхности морей и океанов, рек и озер вода испаряется, образуются облака. Они проливаются дождем или снегом – и опять возвращают воду суше и океану. Этот процесс называется – круговорот воды в природе.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9592" y="2308938"/>
            <a:ext cx="7344816" cy="4371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12362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332656"/>
            <a:ext cx="84249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 чистой воды на Земле становится все меньше. Но самое печальное, что люди сами загрязняют воду, все больше пользуются ею для нужд промышленности  и загрязняют отходами производства. В России почти все реки такие грязные, что пить из них так, как пили наши прадеды, нельзя. Самая грязная река нашей страны Дон, за ней идут Ока, Волга, Амур.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75134" y="2276872"/>
            <a:ext cx="4034066" cy="4012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90932" y="3428999"/>
            <a:ext cx="5237252" cy="3281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3568" y="1988840"/>
            <a:ext cx="4191566" cy="2675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17761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332656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Но охранять и беречь нужно не только известные озера и реки, но и все водоемы которые нас окружают. Иначе из чистых и красивых мест они превратятся в мертвые болота.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03848" y="1776324"/>
            <a:ext cx="5705352" cy="4017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3284984"/>
            <a:ext cx="3960440" cy="3225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92303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188640"/>
            <a:ext cx="87849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ензиновые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моря разливаются в океанах. Умирает рыба в морях. В прудах и озёрах умирает рыба. И только человек может решить, какими останутся водоёмы. Чистыми и красивыми.</a:t>
            </a:r>
          </a:p>
          <a:p>
            <a:pPr algn="ctr"/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Или грязными и безжизненными… </a:t>
            </a:r>
          </a:p>
          <a:p>
            <a:pPr algn="ctr"/>
            <a:endParaRPr lang="ru-RU" sz="2400" dirty="0">
              <a:solidFill>
                <a:srgbClr val="FFFF00"/>
              </a:solidFill>
            </a:endParaRPr>
          </a:p>
        </p:txBody>
      </p:sp>
      <p:pic>
        <p:nvPicPr>
          <p:cNvPr id="3" name="Picture 2" descr="C:\Users\Золотова\Desktop\IXTOC_I_oil_well_blowout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020" y="2276870"/>
            <a:ext cx="6721959" cy="4413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82225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188640"/>
            <a:ext cx="8784976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Представим себе на минуту, что на Земле не стало бы питьевой воды, рек, морей, океанов. Что могло бы произойти? </a:t>
            </a:r>
            <a:endParaRPr lang="ru-RU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-Жизнь 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нашей планете не могла бы даже появиться. Собственно воде Земля обязана появлением и развитием жизни,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будь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воды -  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было бы и нас. </a:t>
            </a:r>
            <a:endParaRPr lang="ru-RU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-В 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данном случае ни один живой бы организм не выжил бы, а жизнь бы не возникла. </a:t>
            </a:r>
            <a:endParaRPr lang="ru-RU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-Не 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будь воды, не знали бы мы ее строения, ее свойств, ее значимости, ее особенностей, не знали бы мы что такое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жизнь</a:t>
            </a:r>
            <a:r>
              <a:rPr lang="ru-RU" sz="24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>
              <a:solidFill>
                <a:srgbClr val="FFFF00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79712" y="3140968"/>
            <a:ext cx="6008356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72542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646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15616" y="548680"/>
            <a:ext cx="705678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Список литературы: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Справочник для младших школьников Т. Кайсина;</a:t>
            </a:r>
          </a:p>
          <a:p>
            <a:pPr marL="342900" indent="-342900">
              <a:buAutoNum type="arabicPeriod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Детская энциклопедия  «Что такое. Кто такой» для младших школьников.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М.Петерсон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>
              <a:buAutoNum type="arabicPeriod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Ресурсы сети Интернет.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05060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47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5" y="2228671"/>
            <a:ext cx="7632849" cy="452431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Сегодня мы исследуем воду.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 вы думаете, зачем это нужно?</a:t>
            </a:r>
          </a:p>
          <a:p>
            <a:pPr algn="ctr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Вода нужна всему живому. </a:t>
            </a:r>
          </a:p>
          <a:p>
            <a:pPr marL="342900" indent="-342900" algn="ctr"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Необходимо узнать какая бывает вода.</a:t>
            </a:r>
          </a:p>
          <a:p>
            <a:pPr marL="342900" indent="-342900" algn="ctr"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Из чего она состоит, какими свойствами обладает.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Использование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воды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человеком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5. О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храна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воды.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94905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" y="0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332656"/>
            <a:ext cx="84249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Поверхность Земли состоит на одну треть  из суши, остальное – вода!  Почти две трети поверхности планеты занимают океаны.  Но это поверхность! А ведь есть вода внутри Земли. Да внутри всего есть вода! Например, в огурце воды больше, чем может показаться на вид. Если взять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суперогурец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и отжать его, то выйдет 9 стаканов воды и один стакан твердых веществ.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Золотова\Desktop\0911da98850fe7137ea30b63707b4856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248" y="2924944"/>
            <a:ext cx="4465224" cy="3736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2" y="2924944"/>
            <a:ext cx="4068452" cy="3260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20479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332656"/>
            <a:ext cx="84249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Вода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в океанах и морях, реках и озерах, под землей и в почве. Ледники и айсберги тоже вода, только замерзшая. Много воды и в атмосфере: это облака, туман, пар, дождь, снег.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 удивляетесь, что  и твердый лед, и легкий пар тоже вода???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Еще вода легко растворяет в себе многие вещества. Вы конечно видели, как растворяется поваренная соль в супе. Так же вода растворяет различные соли, находящиеся в земле, и многие другие твердые тела и даже газы.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Таковы ее свойства: она бывает 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жидкой, твердой и газообразной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27984" y="2844646"/>
            <a:ext cx="4154510" cy="3700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2" y="3688228"/>
            <a:ext cx="3312368" cy="2857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94052" y="3364847"/>
            <a:ext cx="3372094" cy="2660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96234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260648"/>
            <a:ext cx="864096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 живые существа состоят из воды.</a:t>
            </a:r>
          </a:p>
          <a:p>
            <a:pPr algn="ctr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крови человека воды более 90%, в мозге – 75%, в костях – 22%.</a:t>
            </a:r>
          </a:p>
          <a:p>
            <a:pPr algn="ctr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Вода для нас самое простое и привычное вещество. В тоже время таит в себе множество загадок. В теле новорожденного содержится 75%, а у взрослого – около 60%. Вода главный «строительный материал» из которого состоит тело. В этом легко убедиться проанализировав цифры таблицы.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4584456"/>
              </p:ext>
            </p:extLst>
          </p:nvPr>
        </p:nvGraphicFramePr>
        <p:xfrm>
          <a:off x="4788024" y="2641600"/>
          <a:ext cx="1498476" cy="2578100"/>
        </p:xfrm>
        <a:graphic>
          <a:graphicData uri="http://schemas.openxmlformats.org/drawingml/2006/table">
            <a:tbl>
              <a:tblPr>
                <a:tableStyleId>{5A111915-BE36-4E01-A7E5-04B1672EAD32}</a:tableStyleId>
              </a:tblPr>
              <a:tblGrid>
                <a:gridCol w="1498476"/>
              </a:tblGrid>
              <a:tr h="25781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9525" cap="flat" cmpd="sng" algn="ctr">
                      <a:noFill/>
                      <a:prstDash val="solid"/>
                    </a:ln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2779907"/>
              </p:ext>
            </p:extLst>
          </p:nvPr>
        </p:nvGraphicFramePr>
        <p:xfrm>
          <a:off x="3708400" y="2667000"/>
          <a:ext cx="208280" cy="2489200"/>
        </p:xfrm>
        <a:graphic>
          <a:graphicData uri="http://schemas.openxmlformats.org/drawingml/2006/table">
            <a:tbl>
              <a:tblPr/>
              <a:tblGrid>
                <a:gridCol w="208280"/>
              </a:tblGrid>
              <a:tr h="2489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153375"/>
              </p:ext>
            </p:extLst>
          </p:nvPr>
        </p:nvGraphicFramePr>
        <p:xfrm>
          <a:off x="1403648" y="3428998"/>
          <a:ext cx="6216352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4496"/>
                <a:gridCol w="1751856"/>
              </a:tblGrid>
              <a:tr h="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Огурцы, салат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95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Помидоры, морковь, грибы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Груши, яблоки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Картофель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Рыба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Медуза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97-99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Человек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65-70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46318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80728"/>
            <a:ext cx="4824536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AutoShape 7"/>
          <p:cNvSpPr>
            <a:spLocks noChangeArrowheads="1"/>
          </p:cNvSpPr>
          <p:nvPr/>
        </p:nvSpPr>
        <p:spPr bwMode="auto">
          <a:xfrm rot="629375">
            <a:off x="5188297" y="2456657"/>
            <a:ext cx="3851275" cy="3168650"/>
          </a:xfrm>
          <a:prstGeom prst="cloudCallout">
            <a:avLst>
              <a:gd name="adj1" fmla="val -92949"/>
              <a:gd name="adj2" fmla="val 23699"/>
            </a:avLst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 eaLnBrk="1" hangingPunct="1"/>
            <a:endParaRPr lang="ru-RU">
              <a:latin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84168" y="2828833"/>
            <a:ext cx="22322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 теперь мы познакомимся с удивительными свойствами воды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7290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260648"/>
            <a:ext cx="86409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Опыт: 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«Научи яйцо плавать»</a:t>
            </a:r>
          </a:p>
          <a:p>
            <a:pPr algn="ctr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Возьми сырое яйцо, стакан с простой водой, стакан с соленой водой. В соленой воде яйцо будет плавать на поверхности, а в простой опустится на дно.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Вывод: в соленой воде легче плавать. 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27684" y="2852936"/>
            <a:ext cx="6660740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70259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260648"/>
            <a:ext cx="864096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Опыт. «Вода поднимается вверх»</a:t>
            </a:r>
          </a:p>
          <a:p>
            <a:pPr algn="ctr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удивительное свойство используется при уходе за растениями. Стебель имеет проводящие трубочки, по которым вода поднимается к цветку. Такое явление называется «осмосом».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Вывод: вода может подниматься вверх. Способна проникать в самые тонкие капилляры, неся пищу к клеткам. 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47664" y="3065512"/>
            <a:ext cx="5888656" cy="3672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18510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260648"/>
            <a:ext cx="86409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Опыт. «Можно ли водой склеить бумагу»</a:t>
            </a:r>
          </a:p>
          <a:p>
            <a:pPr algn="ctr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Способность воды «прилипать» ко многим предметам, смачивать их.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Вывод: вода обладает склеивающим действием, ей удается прилипать к другим предметам, другими словами смачивать их. Легко смачиваются водой глина и песок. 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1630" y="2568972"/>
            <a:ext cx="6660740" cy="3746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174167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</TotalTime>
  <Words>944</Words>
  <Application>Microsoft Office PowerPoint</Application>
  <PresentationFormat>Экран (4:3)</PresentationFormat>
  <Paragraphs>80</Paragraphs>
  <Slides>18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Золотова</dc:creator>
  <cp:lastModifiedBy>Света</cp:lastModifiedBy>
  <cp:revision>30</cp:revision>
  <dcterms:created xsi:type="dcterms:W3CDTF">2014-01-22T11:37:19Z</dcterms:created>
  <dcterms:modified xsi:type="dcterms:W3CDTF">2015-03-09T06:27:50Z</dcterms:modified>
</cp:coreProperties>
</file>