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320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995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4700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084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5091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4617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954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34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550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967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604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656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915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713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596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21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B0E09-0759-4C14-B584-C56383632B0D}" type="datetimeFigureOut">
              <a:rPr lang="ru-RU" smtClean="0"/>
              <a:t>пт 16.04.21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8F5CC7F-C0A2-425B-B25A-8E1CF1FA72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445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2488" y="253812"/>
            <a:ext cx="9525000" cy="39147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257799"/>
            <a:ext cx="8641976" cy="1129554"/>
          </a:xfrm>
        </p:spPr>
        <p:txBody>
          <a:bodyPr>
            <a:normAutofit/>
          </a:bodyPr>
          <a:lstStyle/>
          <a:p>
            <a:r>
              <a:rPr lang="en-US" dirty="0" smtClean="0"/>
              <a:t>Charles Dickens’ London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531658"/>
            <a:ext cx="9144000" cy="726141"/>
          </a:xfrm>
        </p:spPr>
        <p:txBody>
          <a:bodyPr/>
          <a:lstStyle/>
          <a:p>
            <a:r>
              <a:rPr lang="en-US" dirty="0" smtClean="0"/>
              <a:t>Charles Dickens Museum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5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did he published his first novel?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3276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9600" dirty="0" smtClean="0"/>
          </a:p>
          <a:p>
            <a:pPr marL="0" indent="0">
              <a:buNone/>
            </a:pPr>
            <a:r>
              <a:rPr lang="en-US" sz="9600" dirty="0"/>
              <a:t> </a:t>
            </a:r>
            <a:r>
              <a:rPr lang="en-US" sz="9600" dirty="0" smtClean="0"/>
              <a:t>   1836</a:t>
            </a:r>
            <a:endParaRPr lang="ru-RU" sz="9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528" y="1586754"/>
            <a:ext cx="3872753" cy="508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543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old was Charles when he moved to his house?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087905"/>
            <a:ext cx="10515600" cy="2089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9600" dirty="0" smtClean="0"/>
              <a:t>       25 years old</a:t>
            </a:r>
            <a:endParaRPr lang="ru-RU" sz="9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589" y="1690688"/>
            <a:ext cx="8269940" cy="239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97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novels did he write there n the first three years?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9600" dirty="0" smtClean="0"/>
              <a:t>  </a:t>
            </a:r>
          </a:p>
          <a:p>
            <a:pPr marL="0" indent="0">
              <a:buNone/>
            </a:pPr>
            <a:r>
              <a:rPr lang="en-US" sz="9600" dirty="0"/>
              <a:t> </a:t>
            </a:r>
            <a:r>
              <a:rPr lang="en-US" sz="9600" dirty="0" smtClean="0"/>
              <a:t>  </a:t>
            </a:r>
            <a:r>
              <a:rPr lang="en-US" sz="8800" dirty="0" smtClean="0"/>
              <a:t>Nickolas Nickleby and Oliver Twist</a:t>
            </a:r>
            <a:endParaRPr lang="ru-RU" sz="8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43" y="1546639"/>
            <a:ext cx="1695450" cy="269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88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novel wasn’t finished by Dickens?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0135" y="1992484"/>
            <a:ext cx="6736080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en-US" sz="8800" dirty="0" smtClean="0"/>
          </a:p>
          <a:p>
            <a:pPr marL="0" indent="0">
              <a:buNone/>
            </a:pPr>
            <a:r>
              <a:rPr lang="en-US" sz="7200" dirty="0" smtClean="0"/>
              <a:t>Mystery of Edwin                                     </a:t>
            </a:r>
            <a:r>
              <a:rPr lang="en-US" sz="7200" dirty="0" err="1" smtClean="0"/>
              <a:t>Drood</a:t>
            </a:r>
            <a:endParaRPr lang="ru-RU" sz="7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781" y="1992484"/>
            <a:ext cx="2573582" cy="377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67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children did Dickens have?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29740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8800" dirty="0"/>
              <a:t> </a:t>
            </a:r>
            <a:r>
              <a:rPr lang="en-US" sz="8800" dirty="0" smtClean="0"/>
              <a:t>         Two girls</a:t>
            </a:r>
            <a:endParaRPr lang="ru-RU" sz="8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060" y="3351632"/>
            <a:ext cx="2143125" cy="253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43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you do in the museum?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6000" dirty="0" smtClean="0"/>
              <a:t>You can make different master classes, spend time with your family, listen to the public reading and even to eat in the cafe</a:t>
            </a: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4078" y="101207"/>
            <a:ext cx="1743607" cy="216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04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aspect of social life was Dickens interested in most of all?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692075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9600" dirty="0"/>
          </a:p>
          <a:p>
            <a:pPr marL="0" indent="0">
              <a:buNone/>
            </a:pPr>
            <a:r>
              <a:rPr lang="en-US" sz="9600" dirty="0" smtClean="0"/>
              <a:t>          Poverty</a:t>
            </a:r>
            <a:endParaRPr lang="ru-RU" sz="9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871" y="1196788"/>
            <a:ext cx="3697941" cy="557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56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novel includes the information  about the gap between the rich and the poor?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7633447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9600" dirty="0" smtClean="0"/>
              <a:t>     </a:t>
            </a:r>
          </a:p>
          <a:p>
            <a:pPr marL="0" indent="0">
              <a:buNone/>
            </a:pPr>
            <a:r>
              <a:rPr lang="en-US" sz="9600" dirty="0"/>
              <a:t> </a:t>
            </a:r>
            <a:r>
              <a:rPr lang="en-US" sz="9600" dirty="0" smtClean="0"/>
              <a:t>   Bleak House</a:t>
            </a:r>
            <a:endParaRPr lang="ru-RU" sz="9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320" y="1825625"/>
            <a:ext cx="2911009" cy="425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46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novels did Charles write?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28917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9600" dirty="0" smtClean="0"/>
          </a:p>
          <a:p>
            <a:pPr marL="0" indent="0">
              <a:buNone/>
            </a:pPr>
            <a:r>
              <a:rPr lang="en-US" sz="9600" dirty="0"/>
              <a:t> </a:t>
            </a:r>
            <a:r>
              <a:rPr lang="en-US" sz="9600" dirty="0" smtClean="0"/>
              <a:t>        35</a:t>
            </a:r>
            <a:endParaRPr lang="ru-RU" sz="9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152" y="1532965"/>
            <a:ext cx="3334871" cy="464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74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</TotalTime>
  <Words>148</Words>
  <Application>Microsoft Office PowerPoint</Application>
  <PresentationFormat>Широкоэкранный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Аспект</vt:lpstr>
      <vt:lpstr>Charles Dickens’ London</vt:lpstr>
      <vt:lpstr>How old was Charles when he moved to his house?</vt:lpstr>
      <vt:lpstr>What novels did he write there n the first three years?</vt:lpstr>
      <vt:lpstr>What novel wasn’t finished by Dickens?</vt:lpstr>
      <vt:lpstr>How many children did Dickens have? </vt:lpstr>
      <vt:lpstr>What can you do in the museum? </vt:lpstr>
      <vt:lpstr>What aspect of social life was Dickens interested in most of all?</vt:lpstr>
      <vt:lpstr>What novel includes the information  about the gap between the rich and the poor?</vt:lpstr>
      <vt:lpstr>How many novels did Charles write?</vt:lpstr>
      <vt:lpstr>When did he published his first novel?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8</cp:revision>
  <dcterms:created xsi:type="dcterms:W3CDTF">2021-02-07T12:20:41Z</dcterms:created>
  <dcterms:modified xsi:type="dcterms:W3CDTF">2021-04-16T11:40:37Z</dcterms:modified>
</cp:coreProperties>
</file>