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6" r:id="rId3"/>
    <p:sldId id="263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56" r:id="rId12"/>
    <p:sldId id="258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2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«Калейдоскоп профессий»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4267200"/>
            <a:ext cx="4348162" cy="804874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endParaRPr lang="ru-RU" sz="1400" dirty="0" smtClean="0"/>
          </a:p>
          <a:p>
            <a:pPr algn="l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Составил: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Останина Светлана Георгиевна, педагог дополнительного образования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5800" y="304800"/>
            <a:ext cx="845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учреждение дополнительного образования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Дворец творчества детей и молодежи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Добробабиной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А.П. города Белово»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352800" y="62484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Белово </a:t>
            </a:r>
            <a:r>
              <a:rPr lang="ru-RU" smtClean="0"/>
              <a:t>2023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Архитектурный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Промышленный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Дизайн одежды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Ландшафтный дизайн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Экологический дизайн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Дизайн интерьера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Книжный дизайн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Транспортный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и.т.д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Многообразие видов дизайна</a:t>
            </a:r>
            <a:endParaRPr lang="ru-RU" sz="3200" dirty="0"/>
          </a:p>
        </p:txBody>
      </p:sp>
      <p:pic>
        <p:nvPicPr>
          <p:cNvPr id="5" name="Содержимое 3" descr="Картинки по запросу ландшафтный дизайн картинки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571612"/>
            <a:ext cx="2568633" cy="171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85926"/>
            <a:ext cx="195816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lexsv.ru/wp-content/uploads/2014/04/%D0%92%D0%B8%D0%B4%D1%8B_%D0%B4%D0%B8%D0%B7%D0%B0%D0%B9%D0%BD%D0%B0_vidi_dizayna_ecodesign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286388"/>
            <a:ext cx="248878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Администратор\Рабочий стол\Урок на конкурс\sm_full.jpeмg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357562"/>
            <a:ext cx="2718003" cy="1486408"/>
          </a:xfrm>
          <a:prstGeom prst="rect">
            <a:avLst/>
          </a:prstGeom>
          <a:noFill/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4357694"/>
            <a:ext cx="1546139" cy="222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285728"/>
            <a:ext cx="3929090" cy="642942"/>
          </a:xfrm>
        </p:spPr>
        <p:txBody>
          <a:bodyPr>
            <a:normAutofit fontScale="90000"/>
          </a:bodyPr>
          <a:lstStyle/>
          <a:p>
            <a:pPr lvl="0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Дизайн одежды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C:\Documents and Settings\Администратор\Рабочий стол\Nurse-Uniform-Hospital-lab-coat-scrubs-doctor-Women-Hospital-Medical-Scrub-Clothes-Uniform-Design-Breathable-medical.jpg_640x640.jpg"/>
          <p:cNvPicPr/>
          <p:nvPr/>
        </p:nvPicPr>
        <p:blipFill>
          <a:blip r:embed="rId2" cstate="print"/>
          <a:srcRect t="5212" b="10997"/>
          <a:stretch>
            <a:fillRect/>
          </a:stretch>
        </p:blipFill>
        <p:spPr bwMode="auto">
          <a:xfrm>
            <a:off x="3500430" y="1500174"/>
            <a:ext cx="2633534" cy="219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929066"/>
            <a:ext cx="2123090" cy="212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928934"/>
            <a:ext cx="2659402" cy="240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Администратор\Рабочий стол\Урок на конкурс\о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428736"/>
            <a:ext cx="2941388" cy="2828923"/>
          </a:xfrm>
          <a:prstGeom prst="rect">
            <a:avLst/>
          </a:prstGeom>
          <a:noFill/>
        </p:spPr>
      </p:pic>
      <p:pic>
        <p:nvPicPr>
          <p:cNvPr id="9" name="Picture 2" descr="C:\Documents and Settings\Администратор\Рабочий стол\Урок на конкурс\27466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214818"/>
            <a:ext cx="3328979" cy="24635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42976" y="85723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92867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200024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Дизайн рабочего места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хожее изображени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86190"/>
            <a:ext cx="2506287" cy="167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2503349" cy="167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785926"/>
            <a:ext cx="2503432" cy="166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дизайн интерьера процедурного кабинета картинк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785926"/>
            <a:ext cx="2226367" cy="166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1285860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Классные комнаты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128586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Рабочие места врачей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Documents and Settings\Администратор\Рабочий стол\Урок на конкурс\d3d3LjUyLm1jaHMuZ292LnJ1L3VwbG9hZC9pYmxvY2svNjRhLzY0YTZlYTNjMzY2ZjM4ZGI1Y2Q5ZDI0NTgzMGJiODNiLmpwZz9fX2lkPTUxNTkw.jpg"/>
          <p:cNvPicPr>
            <a:picLocks noChangeAspect="1" noChangeArrowheads="1"/>
          </p:cNvPicPr>
          <p:nvPr/>
        </p:nvPicPr>
        <p:blipFill>
          <a:blip r:embed="rId6"/>
          <a:srcRect l="21012" t="5257" b="10637"/>
          <a:stretch>
            <a:fillRect/>
          </a:stretch>
        </p:blipFill>
        <p:spPr bwMode="auto">
          <a:xfrm>
            <a:off x="2928926" y="4214818"/>
            <a:ext cx="3222616" cy="2286016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истратор\Рабочий стол\Урок на конкурс\15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62694" y="4500570"/>
            <a:ext cx="2881306" cy="191967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929190" y="3929066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Работа пожарного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 профессий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5715016"/>
            <a:ext cx="7735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«Все работы хороши, Выбирай на вкус!»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дминистратор\Рабочий стол\Урок на конкурс\career-working-peop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25"/>
            <a:ext cx="91440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Администратор\Рабочий стол\Урок на конкурс\12938686-Children-in-Nature-Stock-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192" y="18000"/>
            <a:ext cx="5508808" cy="684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000108"/>
            <a:ext cx="35718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Счастливое</a:t>
            </a:r>
          </a:p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детство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Профессии, которые нас окружают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58870" y="1357298"/>
            <a:ext cx="7747951" cy="5281048"/>
            <a:chOff x="758870" y="1357298"/>
            <a:chExt cx="7747951" cy="528104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785786" y="3429000"/>
              <a:ext cx="331212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Дизайнер </a:t>
              </a:r>
              <a:endPara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 rot="21221523">
              <a:off x="758870" y="2181445"/>
              <a:ext cx="204895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chemeClr val="accent2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Повар</a:t>
              </a:r>
              <a:endPara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 rot="741488">
              <a:off x="6366501" y="2163345"/>
              <a:ext cx="162416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tx2">
                      <a:lumMod val="75000"/>
                    </a:schemeClr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Врач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714612" y="1357298"/>
              <a:ext cx="320119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</a:t>
              </a:r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пасатель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071802" y="2500306"/>
              <a:ext cx="258327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>
                    <a:solidFill>
                      <a:schemeClr val="accent2">
                        <a:lumMod val="75000"/>
                      </a:schemeClr>
                    </a:solidFill>
                  </a:ln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Учитель</a:t>
              </a:r>
              <a:endParaRPr lang="ru-RU" sz="5400" b="1" cap="none" spc="0" dirty="0">
                <a:ln w="1905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786314" y="3571876"/>
              <a:ext cx="372050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Модельер 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000100" y="4786322"/>
              <a:ext cx="296773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Электрик</a:t>
              </a:r>
              <a:endPara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857752" y="4643446"/>
              <a:ext cx="321934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5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</a:rPr>
                <a:t>Художник</a:t>
              </a:r>
              <a:endParaRPr lang="ru-RU" sz="54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928926" y="5715016"/>
              <a:ext cx="36336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Архитектор</a:t>
              </a:r>
              <a:endPara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Профессии, которые связаны с детьми</a:t>
            </a:r>
            <a:endParaRPr lang="ru-RU" sz="3200" dirty="0"/>
          </a:p>
        </p:txBody>
      </p:sp>
      <p:pic>
        <p:nvPicPr>
          <p:cNvPr id="204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500462" cy="234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AutoShape 3" descr="Картинки по запросу картинка дети на урок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Documents and Settings\Администратор\Рабочий стол\Урок на конкурс\скачанные файл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6"/>
            <a:ext cx="3324231" cy="2502799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истратор\Рабочий стол\Урок на конкурс\ped18092012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71942"/>
            <a:ext cx="3929090" cy="2622668"/>
          </a:xfrm>
          <a:prstGeom prst="rect">
            <a:avLst/>
          </a:prstGeom>
          <a:noFill/>
        </p:spPr>
      </p:pic>
      <p:sp>
        <p:nvSpPr>
          <p:cNvPr id="2056" name="AutoShape 8" descr="Картинки по запросу картинка дети и логопе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C:\Documents and Settings\Администратор\Рабочий стол\Урок на конкурс\logope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4286256"/>
            <a:ext cx="3762368" cy="24079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00166" y="371475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392906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логопед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121442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5643602" cy="7858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Медицинские профессии</a:t>
            </a:r>
            <a:endParaRPr lang="ru-RU" sz="3200" dirty="0"/>
          </a:p>
        </p:txBody>
      </p:sp>
      <p:pic>
        <p:nvPicPr>
          <p:cNvPr id="24578" name="Picture 2" descr="C:\Documents and Settings\Администратор\Рабочий стол\Урок на конкурс\2014_07_15_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000741" cy="2000264"/>
          </a:xfrm>
          <a:prstGeom prst="rect">
            <a:avLst/>
          </a:prstGeom>
          <a:noFill/>
        </p:spPr>
      </p:pic>
      <p:pic>
        <p:nvPicPr>
          <p:cNvPr id="24579" name="Picture 3" descr="C:\Documents and Settings\Администратор\Рабочий стол\Урок на конкурс\detskiy_vra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571612"/>
            <a:ext cx="3660287" cy="1981203"/>
          </a:xfrm>
          <a:prstGeom prst="rect">
            <a:avLst/>
          </a:prstGeom>
          <a:noFill/>
        </p:spPr>
      </p:pic>
      <p:pic>
        <p:nvPicPr>
          <p:cNvPr id="24580" name="Picture 4" descr="C:\Documents and Settings\Администратор\Рабочий стол\Урок на конкурс\Детский-врач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29066"/>
            <a:ext cx="1760798" cy="2136998"/>
          </a:xfrm>
          <a:prstGeom prst="rect">
            <a:avLst/>
          </a:prstGeom>
          <a:noFill/>
        </p:spPr>
      </p:pic>
      <p:pic>
        <p:nvPicPr>
          <p:cNvPr id="24581" name="Picture 5" descr="C:\Documents and Settings\Администратор\Рабочий стол\Урок на конкурс\detskiy-hirur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4143380"/>
            <a:ext cx="3204700" cy="2143140"/>
          </a:xfrm>
          <a:prstGeom prst="rect">
            <a:avLst/>
          </a:prstGeom>
          <a:noFill/>
        </p:spPr>
      </p:pic>
      <p:pic>
        <p:nvPicPr>
          <p:cNvPr id="24582" name="Picture 6" descr="C:\Documents and Settings\Администратор\Рабочий стол\Урок на конкурс\CHxGNGyVJ9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429132"/>
            <a:ext cx="2690810" cy="2018108"/>
          </a:xfrm>
          <a:prstGeom prst="rect">
            <a:avLst/>
          </a:prstGeom>
          <a:noFill/>
        </p:spPr>
      </p:pic>
      <p:pic>
        <p:nvPicPr>
          <p:cNvPr id="24583" name="Picture 7" descr="C:\Documents and Settings\Администратор\Рабочий стол\Урок на конкурс\okulist-rebeno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000240"/>
            <a:ext cx="2857500" cy="1905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786578" y="135729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офтальмолог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857232"/>
            <a:ext cx="3000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оториноларинголог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или ЛОР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1142984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стоматолог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7950" y="4000504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фармацевт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357187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педиатр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71802" y="371475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хирург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Профессии, которые связаны с опасностью</a:t>
            </a:r>
            <a:endParaRPr lang="ru-RU" sz="3200" dirty="0"/>
          </a:p>
        </p:txBody>
      </p:sp>
      <p:pic>
        <p:nvPicPr>
          <p:cNvPr id="25602" name="Picture 2" descr="C:\Documents and Settings\Администратор\Рабочий стол\Урок на конкурс\pogarniy_i_rebeno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142984"/>
            <a:ext cx="1823204" cy="2853301"/>
          </a:xfrm>
          <a:prstGeom prst="rect">
            <a:avLst/>
          </a:prstGeom>
          <a:noFill/>
        </p:spPr>
      </p:pic>
      <p:pic>
        <p:nvPicPr>
          <p:cNvPr id="25603" name="Picture 3" descr="C:\Documents and Settings\Администратор\Рабочий стол\Урок на конкурс\b4528754bb94b66f8cd321d3bfdaea8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643446"/>
            <a:ext cx="3525975" cy="1928826"/>
          </a:xfrm>
          <a:prstGeom prst="rect">
            <a:avLst/>
          </a:prstGeom>
          <a:noFill/>
        </p:spPr>
      </p:pic>
      <p:pic>
        <p:nvPicPr>
          <p:cNvPr id="25604" name="Picture 4" descr="C:\Documents and Settings\Администратор\Рабочий стол\Урок на конкурс\doc6t6plibvwev1dci6r229_800_480.jpg"/>
          <p:cNvPicPr>
            <a:picLocks noChangeAspect="1" noChangeArrowheads="1"/>
          </p:cNvPicPr>
          <p:nvPr/>
        </p:nvPicPr>
        <p:blipFill>
          <a:blip r:embed="rId4"/>
          <a:srcRect r="9523"/>
          <a:stretch>
            <a:fillRect/>
          </a:stretch>
        </p:blipFill>
        <p:spPr bwMode="auto">
          <a:xfrm>
            <a:off x="6429324" y="4714884"/>
            <a:ext cx="2714676" cy="200221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15140" y="414338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спасатели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21481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полицейский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135729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5" name="Picture 5" descr="C:\Documents and Settings\Администратор\Рабочий стол\Урок на конкурс\kosmonav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0435" y="1571612"/>
            <a:ext cx="3133565" cy="207442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000892" y="1142984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космонавт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6" name="Picture 6" descr="C:\Documents and Settings\Администратор\Рабочий стол\Урок на конкурс\gueules-noires-du-donbass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643314"/>
            <a:ext cx="3124204" cy="1757719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500562" y="314324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шахтер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7" name="Picture 7" descr="C:\Documents and Settings\Администратор\Рабочий стол\Урок на конкурс\27abd4435f7d44fb5329087a18eaf13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928802"/>
            <a:ext cx="3000379" cy="1994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1643050"/>
          <a:ext cx="7358113" cy="3929090"/>
        </p:xfrm>
        <a:graphic>
          <a:graphicData uri="http://schemas.openxmlformats.org/drawingml/2006/table">
            <a:tbl>
              <a:tblPr/>
              <a:tblGrid>
                <a:gridCol w="273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2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9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29090">
                <a:tc>
                  <a:txBody>
                    <a:bodyPr/>
                    <a:lstStyle/>
                    <a:p>
                      <a:pPr marL="210185" algn="ctr">
                        <a:spcAft>
                          <a:spcPts val="165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</a:p>
                    <a:p>
                      <a:pPr marL="210185" algn="l">
                        <a:spcAft>
                          <a:spcPts val="165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трудолюбие;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работоспособность;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дисциплинированность;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умение поставить цель;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организованность;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настойчивость;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изобретательность;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сообразительность;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справедливость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037" marR="67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ВРАЧ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уверенность;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сопереживание;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внимание;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честность;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смелость;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самостоятельность;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доброта;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надежность;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бескорыстие;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умение держать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слово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037" marR="67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ПОЖАРНЫЙ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мужество;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самообладание;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мастерство;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работоспособность;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быстрота реакции;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смелость;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стрессоустойчивость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уверенность в себе;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готовность к риску;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165"/>
                        </a:spcAft>
                        <a:buSzPts val="1000"/>
                        <a:buFont typeface="Wingdings"/>
                        <a:buChar char=""/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решительность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037" marR="67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профессиональных качеств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 дизайнер, модельер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Documents and Settings\Администратор\Рабочий стол\Урок на конкурс\designerodejd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4393437" cy="29289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135729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Дизайнер одежды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C:\Documents and Settings\Администратор\Рабочий стол\Урок на конкурс\5ee5fc02_resizedScaled_1020to5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786190"/>
            <a:ext cx="4774561" cy="268764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643570" y="3000372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Модельер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профессиональных качеств модельера-дизайнера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Творчество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Воображение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рисовать, делать эскизы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Строить выкройку, раскраивать ткань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Обладать эстетическим вкусом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Знать много интересного о мире моды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345</TotalTime>
  <Words>220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«Калейдоскоп профессий»</vt:lpstr>
      <vt:lpstr>Презентация PowerPoint</vt:lpstr>
      <vt:lpstr>Профессии, которые нас окружают</vt:lpstr>
      <vt:lpstr>Профессии, которые связаны с детьми</vt:lpstr>
      <vt:lpstr>Медицинские профессии</vt:lpstr>
      <vt:lpstr>Профессии, которые связаны с опасностью</vt:lpstr>
      <vt:lpstr>Список профессиональных качеств</vt:lpstr>
      <vt:lpstr>Профессии дизайнер, модельер</vt:lpstr>
      <vt:lpstr>Список профессиональных качеств модельера-дизайнера</vt:lpstr>
      <vt:lpstr>Многообразие видов дизайна</vt:lpstr>
      <vt:lpstr> Дизайн одежды </vt:lpstr>
      <vt:lpstr>Дизайн рабочего места</vt:lpstr>
      <vt:lpstr>Мир профессий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 одежды</dc:title>
  <dc:creator>Дом</dc:creator>
  <cp:lastModifiedBy>Дом</cp:lastModifiedBy>
  <cp:revision>41</cp:revision>
  <dcterms:modified xsi:type="dcterms:W3CDTF">2023-05-01T15:36:17Z</dcterms:modified>
</cp:coreProperties>
</file>