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296" autoAdjust="0"/>
    <p:restoredTop sz="91058" autoAdjust="0"/>
  </p:normalViewPr>
  <p:slideViewPr>
    <p:cSldViewPr>
      <p:cViewPr varScale="1">
        <p:scale>
          <a:sx n="67" d="100"/>
          <a:sy n="67" d="100"/>
        </p:scale>
        <p:origin x="83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908720"/>
            <a:ext cx="55446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«Современное воспитание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одрастающего поколения»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Номинация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«Экологическое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воспитание»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ЭкоМузыка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музыкальные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шумелки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(приложение)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Л.А. Шарыпова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Нюксеница, 2021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4744"/>
            <a:ext cx="3196058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«Музыкальные конфетки»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4" y="1481138"/>
            <a:ext cx="7507031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Такие веселые бубны!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92" y="1481138"/>
            <a:ext cx="756721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Разноцветные маракасы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52" y="1481138"/>
            <a:ext cx="764249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Полезные барабаны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58" y="1481138"/>
            <a:ext cx="7537283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68" y="1844824"/>
            <a:ext cx="5693664" cy="266395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Колокольчики,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шуршунчики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ритм – грибочки, киндер – погремушки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052077"/>
            <a:ext cx="4544291" cy="245059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24" y="4052077"/>
            <a:ext cx="3613690" cy="2450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«Стукалки» и берестяные погремушки в компании ложечек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" y="1481138"/>
            <a:ext cx="7583424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 «Такие полезные музыкальные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шумелки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»!»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106" y="1772816"/>
            <a:ext cx="7141787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K:\DSC_127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36449" b="10280"/>
          <a:stretch/>
        </p:blipFill>
        <p:spPr bwMode="auto">
          <a:xfrm>
            <a:off x="516812" y="2132856"/>
            <a:ext cx="8110375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</TotalTime>
  <Words>45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        </vt:lpstr>
      <vt:lpstr>«Музыкальные конфетки»</vt:lpstr>
      <vt:lpstr>Такие веселые бубны!</vt:lpstr>
      <vt:lpstr>Разноцветные маракасы</vt:lpstr>
      <vt:lpstr>Полезные барабаны</vt:lpstr>
      <vt:lpstr>Колокольчики, «шуршунчики»,  ритм – грибочки, киндер – погремушки</vt:lpstr>
      <vt:lpstr>«Стукалки» и берестяные погремушки в компании ложечек</vt:lpstr>
      <vt:lpstr>Конкурс «Такие полезные музыкальные «шумелки»!»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«Это не мусор» Номинация «ЭкоСлово»  Тема: «ЭкоМузыка:  музыкальные «шумелки»» (приложение) Выполнила Л.А. Шарыпова Нюксеница, 2018</dc:title>
  <dc:creator>User</dc:creator>
  <cp:lastModifiedBy>ЛюбаШа</cp:lastModifiedBy>
  <cp:revision>20</cp:revision>
  <dcterms:created xsi:type="dcterms:W3CDTF">2018-11-14T12:45:03Z</dcterms:created>
  <dcterms:modified xsi:type="dcterms:W3CDTF">2021-12-01T17:37:33Z</dcterms:modified>
</cp:coreProperties>
</file>