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74" r:id="rId2"/>
    <p:sldId id="275" r:id="rId3"/>
    <p:sldId id="256" r:id="rId4"/>
    <p:sldId id="277" r:id="rId5"/>
    <p:sldId id="278" r:id="rId6"/>
    <p:sldId id="279" r:id="rId7"/>
    <p:sldId id="280" r:id="rId8"/>
    <p:sldId id="276" r:id="rId9"/>
    <p:sldId id="281" r:id="rId10"/>
    <p:sldId id="282" r:id="rId11"/>
    <p:sldId id="283" r:id="rId12"/>
    <p:sldId id="284" r:id="rId13"/>
    <p:sldId id="270" r:id="rId14"/>
    <p:sldId id="285" r:id="rId15"/>
    <p:sldId id="271" r:id="rId16"/>
    <p:sldId id="269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FF"/>
    <a:srgbClr val="FF66FF"/>
    <a:srgbClr val="00CC00"/>
    <a:srgbClr val="FFFF00"/>
    <a:srgbClr val="FF33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9" d="100"/>
          <a:sy n="89" d="100"/>
        </p:scale>
        <p:origin x="-54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40 w 5740"/>
                <a:gd name="T1" fmla="*/ 4316 h 4316"/>
                <a:gd name="T2" fmla="*/ 0 w 5740"/>
                <a:gd name="T3" fmla="*/ 4316 h 4316"/>
                <a:gd name="T4" fmla="*/ 0 w 5740"/>
                <a:gd name="T5" fmla="*/ 0 h 4316"/>
                <a:gd name="T6" fmla="*/ 5740 w 5740"/>
                <a:gd name="T7" fmla="*/ 0 h 4316"/>
                <a:gd name="T8" fmla="*/ 5740 w 5740"/>
                <a:gd name="T9" fmla="*/ 4316 h 4316"/>
                <a:gd name="T10" fmla="*/ 5740 w 5740"/>
                <a:gd name="T11" fmla="*/ 4316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09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09 w 382"/>
                  <a:gd name="T19" fmla="*/ 96 h 96"/>
                  <a:gd name="T20" fmla="*/ 263 w 382"/>
                  <a:gd name="T21" fmla="*/ 90 h 96"/>
                  <a:gd name="T22" fmla="*/ 311 w 382"/>
                  <a:gd name="T23" fmla="*/ 84 h 96"/>
                  <a:gd name="T24" fmla="*/ 352 w 382"/>
                  <a:gd name="T25" fmla="*/ 66 h 96"/>
                  <a:gd name="T26" fmla="*/ 382 w 382"/>
                  <a:gd name="T27" fmla="*/ 42 h 96"/>
                  <a:gd name="T28" fmla="*/ 376 w 382"/>
                  <a:gd name="T29" fmla="*/ 42 h 96"/>
                  <a:gd name="T30" fmla="*/ 346 w 382"/>
                  <a:gd name="T31" fmla="*/ 66 h 96"/>
                  <a:gd name="T32" fmla="*/ 305 w 382"/>
                  <a:gd name="T33" fmla="*/ 78 h 96"/>
                  <a:gd name="T34" fmla="*/ 263 w 382"/>
                  <a:gd name="T35" fmla="*/ 90 h 96"/>
                  <a:gd name="T36" fmla="*/ 209 w 382"/>
                  <a:gd name="T37" fmla="*/ 96 h 96"/>
                  <a:gd name="T38" fmla="*/ 209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19 w 185"/>
                  <a:gd name="T5" fmla="*/ 36 h 210"/>
                  <a:gd name="T6" fmla="*/ 155 w 185"/>
                  <a:gd name="T7" fmla="*/ 72 h 210"/>
                  <a:gd name="T8" fmla="*/ 161 w 185"/>
                  <a:gd name="T9" fmla="*/ 90 h 210"/>
                  <a:gd name="T10" fmla="*/ 167 w 185"/>
                  <a:gd name="T11" fmla="*/ 114 h 210"/>
                  <a:gd name="T12" fmla="*/ 161 w 185"/>
                  <a:gd name="T13" fmla="*/ 138 h 210"/>
                  <a:gd name="T14" fmla="*/ 149 w 185"/>
                  <a:gd name="T15" fmla="*/ 162 h 210"/>
                  <a:gd name="T16" fmla="*/ 119 w 185"/>
                  <a:gd name="T17" fmla="*/ 180 h 210"/>
                  <a:gd name="T18" fmla="*/ 90 w 185"/>
                  <a:gd name="T19" fmla="*/ 198 h 210"/>
                  <a:gd name="T20" fmla="*/ 96 w 185"/>
                  <a:gd name="T21" fmla="*/ 210 h 210"/>
                  <a:gd name="T22" fmla="*/ 131 w 185"/>
                  <a:gd name="T23" fmla="*/ 192 h 210"/>
                  <a:gd name="T24" fmla="*/ 161 w 185"/>
                  <a:gd name="T25" fmla="*/ 168 h 210"/>
                  <a:gd name="T26" fmla="*/ 179 w 185"/>
                  <a:gd name="T27" fmla="*/ 144 h 210"/>
                  <a:gd name="T28" fmla="*/ 185 w 185"/>
                  <a:gd name="T29" fmla="*/ 114 h 210"/>
                  <a:gd name="T30" fmla="*/ 179 w 185"/>
                  <a:gd name="T31" fmla="*/ 90 h 210"/>
                  <a:gd name="T32" fmla="*/ 173 w 185"/>
                  <a:gd name="T33" fmla="*/ 66 h 210"/>
                  <a:gd name="T34" fmla="*/ 155 w 185"/>
                  <a:gd name="T35" fmla="*/ 48 h 210"/>
                  <a:gd name="T36" fmla="*/ 131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1330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331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ECB42-C3E6-4BE2-AF74-72668FAC56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15717-09BF-49C1-A1F6-BF693E919E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77941-FB33-4967-B88C-FF66A1C162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36E0E-62C4-4785-B490-C0A5FB7A8C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05629-F91C-477C-BEB4-222971622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8BE0B-30E3-4591-818C-FFC476F8D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B3F5F-76C2-4D62-8931-E3DB4CC65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F9816-A315-4227-A102-EE73F2605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D3A40-E6DD-4A44-9BDA-9CF5FD4EF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E17FC-7E4E-4AC9-922C-312E22A40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FB3B6-8FAF-40E6-BB7D-530410CACF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0DF62-C626-4D23-B940-826531A01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40 w 5740"/>
                <a:gd name="T1" fmla="*/ 4316 h 4316"/>
                <a:gd name="T2" fmla="*/ 0 w 5740"/>
                <a:gd name="T3" fmla="*/ 4316 h 4316"/>
                <a:gd name="T4" fmla="*/ 0 w 5740"/>
                <a:gd name="T5" fmla="*/ 0 h 4316"/>
                <a:gd name="T6" fmla="*/ 5740 w 5740"/>
                <a:gd name="T7" fmla="*/ 0 h 4316"/>
                <a:gd name="T8" fmla="*/ 5740 w 5740"/>
                <a:gd name="T9" fmla="*/ 4316 h 4316"/>
                <a:gd name="T10" fmla="*/ 5740 w 5740"/>
                <a:gd name="T11" fmla="*/ 4316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0246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47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48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49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50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51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52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53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54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55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56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0258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59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60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61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62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63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64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65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66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67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68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69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9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0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2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73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74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4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0277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78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79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80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81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82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83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7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5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86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87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88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89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90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91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92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93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38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09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09 w 382"/>
                  <a:gd name="T19" fmla="*/ 96 h 96"/>
                  <a:gd name="T20" fmla="*/ 263 w 382"/>
                  <a:gd name="T21" fmla="*/ 90 h 96"/>
                  <a:gd name="T22" fmla="*/ 311 w 382"/>
                  <a:gd name="T23" fmla="*/ 84 h 96"/>
                  <a:gd name="T24" fmla="*/ 352 w 382"/>
                  <a:gd name="T25" fmla="*/ 66 h 96"/>
                  <a:gd name="T26" fmla="*/ 382 w 382"/>
                  <a:gd name="T27" fmla="*/ 42 h 96"/>
                  <a:gd name="T28" fmla="*/ 376 w 382"/>
                  <a:gd name="T29" fmla="*/ 42 h 96"/>
                  <a:gd name="T30" fmla="*/ 346 w 382"/>
                  <a:gd name="T31" fmla="*/ 66 h 96"/>
                  <a:gd name="T32" fmla="*/ 305 w 382"/>
                  <a:gd name="T33" fmla="*/ 78 h 96"/>
                  <a:gd name="T34" fmla="*/ 263 w 382"/>
                  <a:gd name="T35" fmla="*/ 90 h 96"/>
                  <a:gd name="T36" fmla="*/ 209 w 382"/>
                  <a:gd name="T37" fmla="*/ 96 h 96"/>
                  <a:gd name="T38" fmla="*/ 209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19 w 185"/>
                  <a:gd name="T5" fmla="*/ 36 h 210"/>
                  <a:gd name="T6" fmla="*/ 155 w 185"/>
                  <a:gd name="T7" fmla="*/ 72 h 210"/>
                  <a:gd name="T8" fmla="*/ 161 w 185"/>
                  <a:gd name="T9" fmla="*/ 90 h 210"/>
                  <a:gd name="T10" fmla="*/ 167 w 185"/>
                  <a:gd name="T11" fmla="*/ 114 h 210"/>
                  <a:gd name="T12" fmla="*/ 161 w 185"/>
                  <a:gd name="T13" fmla="*/ 138 h 210"/>
                  <a:gd name="T14" fmla="*/ 149 w 185"/>
                  <a:gd name="T15" fmla="*/ 162 h 210"/>
                  <a:gd name="T16" fmla="*/ 119 w 185"/>
                  <a:gd name="T17" fmla="*/ 180 h 210"/>
                  <a:gd name="T18" fmla="*/ 90 w 185"/>
                  <a:gd name="T19" fmla="*/ 198 h 210"/>
                  <a:gd name="T20" fmla="*/ 96 w 185"/>
                  <a:gd name="T21" fmla="*/ 210 h 210"/>
                  <a:gd name="T22" fmla="*/ 131 w 185"/>
                  <a:gd name="T23" fmla="*/ 192 h 210"/>
                  <a:gd name="T24" fmla="*/ 161 w 185"/>
                  <a:gd name="T25" fmla="*/ 168 h 210"/>
                  <a:gd name="T26" fmla="*/ 179 w 185"/>
                  <a:gd name="T27" fmla="*/ 144 h 210"/>
                  <a:gd name="T28" fmla="*/ 185 w 185"/>
                  <a:gd name="T29" fmla="*/ 114 h 210"/>
                  <a:gd name="T30" fmla="*/ 179 w 185"/>
                  <a:gd name="T31" fmla="*/ 90 h 210"/>
                  <a:gd name="T32" fmla="*/ 173 w 185"/>
                  <a:gd name="T33" fmla="*/ 66 h 210"/>
                  <a:gd name="T34" fmla="*/ 155 w 185"/>
                  <a:gd name="T35" fmla="*/ 48 h 210"/>
                  <a:gd name="T36" fmla="*/ 131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046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9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0307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09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10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11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F4AE54B-B779-4B1B-BDC2-2AEC2EE02C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4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jpeg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7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271463"/>
            <a:ext cx="8229600" cy="1109662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58925"/>
            <a:ext cx="4038600" cy="4914900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b="1" dirty="0" smtClean="0">
                <a:solidFill>
                  <a:srgbClr val="FF3300"/>
                </a:solidFill>
              </a:rPr>
              <a:t>В мире</a:t>
            </a:r>
          </a:p>
          <a:p>
            <a:pPr eaLnBrk="1" hangingPunct="1">
              <a:defRPr/>
            </a:pPr>
            <a:endParaRPr lang="ru-RU" sz="4400" dirty="0" smtClean="0">
              <a:solidFill>
                <a:srgbClr val="FF3300"/>
              </a:solidFill>
            </a:endParaRPr>
          </a:p>
          <a:p>
            <a:pPr eaLnBrk="1" hangingPunct="1">
              <a:defRPr/>
            </a:pPr>
            <a:r>
              <a:rPr lang="ru-RU" sz="4000" b="1" dirty="0" smtClean="0">
                <a:solidFill>
                  <a:srgbClr val="FFFF00"/>
                </a:solidFill>
              </a:rPr>
              <a:t>Безопасного</a:t>
            </a:r>
          </a:p>
          <a:p>
            <a:pPr eaLnBrk="1" hangingPunct="1">
              <a:defRPr/>
            </a:pPr>
            <a:endParaRPr lang="ru-RU" sz="3600" dirty="0" smtClean="0">
              <a:solidFill>
                <a:srgbClr val="FFFF00"/>
              </a:solidFill>
            </a:endParaRPr>
          </a:p>
          <a:p>
            <a:pPr eaLnBrk="1" hangingPunct="1">
              <a:defRPr/>
            </a:pPr>
            <a:r>
              <a:rPr lang="ru-RU" sz="4200" b="1" dirty="0" smtClean="0">
                <a:solidFill>
                  <a:srgbClr val="00CC00"/>
                </a:solidFill>
              </a:rPr>
              <a:t>движения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1200" b="1" dirty="0" smtClean="0">
              <a:solidFill>
                <a:srgbClr val="00CC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200" b="1" dirty="0" smtClean="0"/>
              <a:t>Автор: </a:t>
            </a:r>
            <a:r>
              <a:rPr lang="ru-RU" sz="1200" b="1" dirty="0" err="1" smtClean="0"/>
              <a:t>Старчикова</a:t>
            </a:r>
            <a:r>
              <a:rPr lang="ru-RU" sz="1200" b="1" dirty="0" smtClean="0"/>
              <a:t> Инна Владимировна,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200" b="1" smtClean="0"/>
              <a:t>учитель начальных классов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1200" b="1" dirty="0" smtClean="0"/>
          </a:p>
        </p:txBody>
      </p:sp>
      <p:graphicFrame>
        <p:nvGraphicFramePr>
          <p:cNvPr id="3076" name="Object 8"/>
          <p:cNvGraphicFramePr>
            <a:graphicFrameLocks noChangeAspect="1"/>
          </p:cNvGraphicFramePr>
          <p:nvPr>
            <p:ph sz="half" idx="2"/>
          </p:nvPr>
        </p:nvGraphicFramePr>
        <p:xfrm>
          <a:off x="5364163" y="395288"/>
          <a:ext cx="3157537" cy="5472112"/>
        </p:xfrm>
        <a:graphic>
          <a:graphicData uri="http://schemas.openxmlformats.org/presentationml/2006/ole">
            <p:oleObj spid="_x0000_s3076" r:id="rId3" imgW="1776413" imgH="317023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Users\User\Desktop\fbc0e9b724184c4235752673847801d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85728"/>
            <a:ext cx="6286544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FF"/>
                </a:solidFill>
              </a:rPr>
              <a:t>ИГРА СО СВЕТОФОРОМ</a:t>
            </a:r>
            <a:endParaRPr lang="ru-RU" dirty="0">
              <a:solidFill>
                <a:srgbClr val="FF00FF"/>
              </a:solidFill>
            </a:endParaRPr>
          </a:p>
        </p:txBody>
      </p:sp>
      <p:pic>
        <p:nvPicPr>
          <p:cNvPr id="34818" name="Picture 2" descr="C:\Users\User\Desktop\hello_html_2e51938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285860"/>
            <a:ext cx="6029389" cy="5215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3" name="Picture 3" descr="C:\Users\User\Desktop\s1200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00FF"/>
                </a:solidFill>
              </a:rPr>
              <a:t>Безопасность на дорогах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Лучший способ сохранить свою жизнь на дорогах – соблюдать </a:t>
            </a:r>
            <a:r>
              <a:rPr lang="ru-RU" b="1" dirty="0" smtClean="0">
                <a:solidFill>
                  <a:srgbClr val="FF3300"/>
                </a:solidFill>
              </a:rPr>
              <a:t>ПРАВИЛА</a:t>
            </a:r>
            <a:r>
              <a:rPr lang="ru-RU" b="1" dirty="0" smtClean="0"/>
              <a:t>  </a:t>
            </a:r>
            <a:r>
              <a:rPr lang="ru-RU" b="1" dirty="0" smtClean="0">
                <a:solidFill>
                  <a:srgbClr val="FFFF00"/>
                </a:solidFill>
              </a:rPr>
              <a:t>ДОРОЖНОГО</a:t>
            </a:r>
            <a:r>
              <a:rPr lang="ru-RU" b="1" dirty="0" smtClean="0"/>
              <a:t>  </a:t>
            </a:r>
            <a:r>
              <a:rPr lang="ru-RU" b="1" dirty="0" smtClean="0">
                <a:solidFill>
                  <a:srgbClr val="00CC00"/>
                </a:solidFill>
              </a:rPr>
              <a:t>ДВИЖЕНИЯ.</a:t>
            </a:r>
          </a:p>
          <a:p>
            <a:pPr eaLnBrk="1" hangingPunct="1">
              <a:defRPr/>
            </a:pPr>
            <a:r>
              <a:rPr lang="ru-RU" sz="2800" b="1" u="sng" dirty="0" smtClean="0"/>
              <a:t>Правило 1</a:t>
            </a:r>
            <a:r>
              <a:rPr lang="ru-RU" sz="2800" b="1" dirty="0" smtClean="0"/>
              <a:t>: Переходить улицу можно только по пешеходным переходам. Самый безопасный переход – подземный.</a:t>
            </a:r>
          </a:p>
          <a:p>
            <a:pPr eaLnBrk="1" hangingPunct="1">
              <a:defRPr/>
            </a:pPr>
            <a:r>
              <a:rPr lang="ru-RU" sz="2800" b="1" u="sng" dirty="0" smtClean="0"/>
              <a:t>Правило 2</a:t>
            </a:r>
            <a:r>
              <a:rPr lang="ru-RU" sz="2800" b="1" dirty="0" smtClean="0"/>
              <a:t>: Если нет подземного перехода, вы должны пользоваться переходом со светофором.</a:t>
            </a:r>
          </a:p>
          <a:p>
            <a:pPr eaLnBrk="1" hangingPunct="1">
              <a:defRPr/>
            </a:pPr>
            <a:endParaRPr lang="ru-RU" b="1" dirty="0" smtClean="0"/>
          </a:p>
        </p:txBody>
      </p:sp>
      <p:pic>
        <p:nvPicPr>
          <p:cNvPr id="17409" name="Picture 1" descr="C:\Users\User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C:\Users\User\Desktop\img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Users\User\Desktop\733e634289a4c13e20202b305237ad92_b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414189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229600" cy="4352925"/>
          </a:xfrm>
        </p:spPr>
        <p:txBody>
          <a:bodyPr/>
          <a:lstStyle/>
          <a:p>
            <a:pPr eaLnBrk="1" hangingPunct="1">
              <a:defRPr/>
            </a:pPr>
            <a:endParaRPr lang="ru-RU" sz="2800" b="1" u="sng" dirty="0" smtClean="0"/>
          </a:p>
          <a:p>
            <a:pPr eaLnBrk="1" hangingPunct="1">
              <a:defRPr/>
            </a:pPr>
            <a:r>
              <a:rPr lang="ru-RU" sz="2800" b="1" u="sng" dirty="0" smtClean="0"/>
              <a:t>Правило 3</a:t>
            </a:r>
            <a:r>
              <a:rPr lang="ru-RU" sz="2800" b="1" dirty="0" smtClean="0"/>
              <a:t>: Нельзя переходить улицу на красный свет, даже если нет машин.</a:t>
            </a:r>
          </a:p>
          <a:p>
            <a:pPr eaLnBrk="1" hangingPunct="1">
              <a:defRPr/>
            </a:pPr>
            <a:r>
              <a:rPr lang="ru-RU" sz="2800" b="1" u="sng" dirty="0" smtClean="0"/>
              <a:t>Правило 4</a:t>
            </a:r>
            <a:r>
              <a:rPr lang="ru-RU" sz="2800" b="1" dirty="0" smtClean="0"/>
              <a:t>: Безопаснее всего переходить улицу с группой пешеходов.</a:t>
            </a:r>
          </a:p>
          <a:p>
            <a:pPr eaLnBrk="1" hangingPunct="1">
              <a:defRPr/>
            </a:pPr>
            <a:r>
              <a:rPr lang="ru-RU" sz="2800" b="1" u="sng" dirty="0" smtClean="0"/>
              <a:t>Правило 5</a:t>
            </a:r>
            <a:r>
              <a:rPr lang="ru-RU" sz="2800" b="1" dirty="0" smtClean="0"/>
              <a:t>: Ни в коем случае нельзя выбегать на дорогу (даже если очень спешишь). Перед дорогой надо остановиться.</a:t>
            </a:r>
          </a:p>
        </p:txBody>
      </p:sp>
      <p:pic>
        <p:nvPicPr>
          <p:cNvPr id="6147" name="Picture 4" descr="j02305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260350"/>
            <a:ext cx="1738312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8" name="Object 5"/>
          <p:cNvGraphicFramePr>
            <a:graphicFrameLocks noChangeAspect="1"/>
          </p:cNvGraphicFramePr>
          <p:nvPr>
            <p:ph type="title"/>
          </p:nvPr>
        </p:nvGraphicFramePr>
        <p:xfrm flipH="1">
          <a:off x="1187450" y="333375"/>
          <a:ext cx="1223963" cy="1511300"/>
        </p:xfrm>
        <a:graphic>
          <a:graphicData uri="http://schemas.openxmlformats.org/presentationml/2006/ole">
            <p:oleObj spid="_x0000_s6148" r:id="rId4" imgW="2033588" imgH="3390900" progId="">
              <p:embed/>
            </p:oleObj>
          </a:graphicData>
        </a:graphic>
      </p:graphicFrame>
      <p:pic>
        <p:nvPicPr>
          <p:cNvPr id="6149" name="Picture 5" descr="C:\Users\User\Desktop\pdd_urok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103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9850"/>
          </a:xfrm>
        </p:spPr>
        <p:txBody>
          <a:bodyPr/>
          <a:lstStyle/>
          <a:p>
            <a:pPr eaLnBrk="1" hangingPunct="1">
              <a:defRPr/>
            </a:pPr>
            <a:endParaRPr lang="ru-RU" sz="4000" smtClean="0"/>
          </a:p>
        </p:txBody>
      </p:sp>
      <p:sp>
        <p:nvSpPr>
          <p:cNvPr id="86035" name="WordArt 19"/>
          <p:cNvSpPr>
            <a:spLocks noChangeArrowheads="1" noChangeShapeType="1" noTextEdit="1"/>
          </p:cNvSpPr>
          <p:nvPr/>
        </p:nvSpPr>
        <p:spPr bwMode="auto">
          <a:xfrm>
            <a:off x="539750" y="260350"/>
            <a:ext cx="8147050" cy="21605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5935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latin typeface="Impact"/>
              </a:rPr>
              <a:t>Спасибо за внимание</a:t>
            </a:r>
          </a:p>
        </p:txBody>
      </p:sp>
      <p:pic>
        <p:nvPicPr>
          <p:cNvPr id="24580" name="Picture 21" descr="pe01821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2565400"/>
            <a:ext cx="3532187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C:\Users\User\Desktop\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1" name="Picture 3" descr="C:\Users\User\Desktop\5529928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6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CCFF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CCFF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User\Desktop\zeb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715436" cy="6500858"/>
          </a:xfrm>
          <a:prstGeom prst="rect">
            <a:avLst/>
          </a:prstGeom>
          <a:noFill/>
        </p:spPr>
      </p:pic>
      <p:pic>
        <p:nvPicPr>
          <p:cNvPr id="25603" name="Picture 3" descr="C:\Users\User\Desktop\11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8726642" cy="6500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268413"/>
            <a:ext cx="7772400" cy="3465512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3300"/>
                </a:solidFill>
              </a:rPr>
              <a:t>Правила дорожного движения</a:t>
            </a:r>
          </a:p>
        </p:txBody>
      </p:sp>
      <p:pic>
        <p:nvPicPr>
          <p:cNvPr id="18433" name="Picture 1" descr="C:\Users\User\Desktop\d2156b1f343bc7941bd025d67df1c6e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142984"/>
            <a:ext cx="1643473" cy="2071702"/>
          </a:xfrm>
          <a:prstGeom prst="rect">
            <a:avLst/>
          </a:prstGeom>
          <a:noFill/>
        </p:spPr>
      </p:pic>
      <p:pic>
        <p:nvPicPr>
          <p:cNvPr id="18434" name="Picture 2" descr="C:\Users\User\Desktop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5" name="Picture 3" descr="C:\Users\User\Desktop\000257810_2-3cc6880a368b5f80456298b4858f8cd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2" y="0"/>
            <a:ext cx="914031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User\Desktop\e03fd1795926be65b73bd305c6e6e0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85728"/>
            <a:ext cx="8793066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User\Desktop\f_4f30d2d9842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8597976" cy="6077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User\Desktop\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429684" cy="6393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4" name="Picture 4" descr="C:\Users\User\Desktop\незнай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42852"/>
            <a:ext cx="6500858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User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643998" cy="6390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1" name="Picture 3" descr="C:\Users\User\Desktop\1-796x8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57166"/>
            <a:ext cx="5929354" cy="61745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</TotalTime>
  <Words>118</Words>
  <Application>Microsoft Office PowerPoint</Application>
  <PresentationFormat>Экран (4:3)</PresentationFormat>
  <Paragraphs>19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Круги</vt:lpstr>
      <vt:lpstr>Слайд 1</vt:lpstr>
      <vt:lpstr>Слайд 2</vt:lpstr>
      <vt:lpstr>Правила дорожного движения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ИГРА СО СВЕТОФОРОМ</vt:lpstr>
      <vt:lpstr>Слайд 12</vt:lpstr>
      <vt:lpstr>Безопасность на дорогах</vt:lpstr>
      <vt:lpstr>Слайд 14</vt:lpstr>
      <vt:lpstr>Слайд 15</vt:lpstr>
      <vt:lpstr>Слайд 16</vt:lpstr>
    </vt:vector>
  </TitlesOfParts>
  <Company>SCHOOL32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дорожного движения для школьников</dc:title>
  <dc:creator>M-8</dc:creator>
  <cp:lastModifiedBy>User</cp:lastModifiedBy>
  <cp:revision>19</cp:revision>
  <dcterms:created xsi:type="dcterms:W3CDTF">2010-03-02T07:45:02Z</dcterms:created>
  <dcterms:modified xsi:type="dcterms:W3CDTF">2019-10-15T09:14:27Z</dcterms:modified>
</cp:coreProperties>
</file>