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317" r:id="rId2"/>
    <p:sldId id="291" r:id="rId3"/>
    <p:sldId id="293" r:id="rId4"/>
    <p:sldId id="292" r:id="rId5"/>
    <p:sldId id="295" r:id="rId6"/>
    <p:sldId id="294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6" r:id="rId17"/>
    <p:sldId id="305" r:id="rId18"/>
    <p:sldId id="307" r:id="rId19"/>
    <p:sldId id="308" r:id="rId20"/>
    <p:sldId id="310" r:id="rId21"/>
    <p:sldId id="309" r:id="rId22"/>
    <p:sldId id="312" r:id="rId23"/>
    <p:sldId id="318" r:id="rId24"/>
    <p:sldId id="319" r:id="rId25"/>
    <p:sldId id="311" r:id="rId26"/>
    <p:sldId id="320" r:id="rId27"/>
    <p:sldId id="321" r:id="rId28"/>
    <p:sldId id="313" r:id="rId29"/>
    <p:sldId id="322" r:id="rId30"/>
    <p:sldId id="32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5EA2"/>
    <a:srgbClr val="F57BDE"/>
    <a:srgbClr val="00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3" autoAdjust="0"/>
    <p:restoredTop sz="94660"/>
  </p:normalViewPr>
  <p:slideViewPr>
    <p:cSldViewPr>
      <p:cViewPr varScale="1">
        <p:scale>
          <a:sx n="55" d="100"/>
          <a:sy n="55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AB7F1-16A9-45EF-B537-62271CC6AB51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9944F-EF83-40C0-969C-ADFA14AD36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3445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gif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gif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gif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gif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gif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gif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gif"/><Relationship Id="rId5" Type="http://schemas.openxmlformats.org/officeDocument/2006/relationships/image" Target="../media/image58.gif"/><Relationship Id="rId10" Type="http://schemas.openxmlformats.org/officeDocument/2006/relationships/image" Target="../media/image63.gif"/><Relationship Id="rId4" Type="http://schemas.openxmlformats.org/officeDocument/2006/relationships/image" Target="../media/image57.gif"/><Relationship Id="rId9" Type="http://schemas.openxmlformats.org/officeDocument/2006/relationships/image" Target="../media/image6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5" Type="http://schemas.openxmlformats.org/officeDocument/2006/relationships/image" Target="../media/image67.gif"/><Relationship Id="rId4" Type="http://schemas.openxmlformats.org/officeDocument/2006/relationships/image" Target="../media/image6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gif"/><Relationship Id="rId5" Type="http://schemas.microsoft.com/office/2007/relationships/hdphoto" Target="../media/hdphoto2.wdp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gif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gif"/><Relationship Id="rId5" Type="http://schemas.openxmlformats.org/officeDocument/2006/relationships/image" Target="../media/image84.gif"/><Relationship Id="rId4" Type="http://schemas.openxmlformats.org/officeDocument/2006/relationships/image" Target="../media/image8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8.gif"/><Relationship Id="rId4" Type="http://schemas.openxmlformats.org/officeDocument/2006/relationships/image" Target="../media/image9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hyperlink" Target="&#1042;&#1085;&#1080;&#1084;&#1072;&#1085;&#1080;&#1077;!&#1057;&#1088;&#1086;&#1095;&#1085;&#1086;&#1077;%20&#1089;&#1086;&#1086;&#1073;&#1097;&#1077;&#1085;&#1080;&#1077;!.wav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hyperlink" Target="&#1082;&#1072;&#1076;&#1072;&#1073;&#1088;&#1072;%20&#1101;&#1082;&#1074;&#1072;&#1083;&#1072;&#1081;&#1079;&#1077;&#1088;%20&#1082;&#1086;&#1076;&#1080;&#1088;&#1086;&#1074;&#1072;&#1090;&#1100;.wav" TargetMode="External"/><Relationship Id="rId4" Type="http://schemas.openxmlformats.org/officeDocument/2006/relationships/image" Target="../media/image10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1.gif"/><Relationship Id="rId5" Type="http://schemas.openxmlformats.org/officeDocument/2006/relationships/image" Target="../media/image110.jpeg"/><Relationship Id="rId10" Type="http://schemas.openxmlformats.org/officeDocument/2006/relationships/image" Target="../media/image115.gif"/><Relationship Id="rId4" Type="http://schemas.openxmlformats.org/officeDocument/2006/relationships/image" Target="../media/image109.jpeg"/><Relationship Id="rId9" Type="http://schemas.openxmlformats.org/officeDocument/2006/relationships/image" Target="../media/image11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gif"/><Relationship Id="rId2" Type="http://schemas.openxmlformats.org/officeDocument/2006/relationships/image" Target="../media/image116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9.gif"/><Relationship Id="rId4" Type="http://schemas.openxmlformats.org/officeDocument/2006/relationships/image" Target="../media/image11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3.png"/><Relationship Id="rId4" Type="http://schemas.openxmlformats.org/officeDocument/2006/relationships/image" Target="../media/image1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gif"/><Relationship Id="rId5" Type="http://schemas.microsoft.com/office/2007/relationships/hdphoto" Target="../media/hdphoto1.wdp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gif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25.jpeg"/><Relationship Id="rId7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gif"/><Relationship Id="rId5" Type="http://schemas.openxmlformats.org/officeDocument/2006/relationships/image" Target="../media/image33.jpeg"/><Relationship Id="rId4" Type="http://schemas.openxmlformats.org/officeDocument/2006/relationships/image" Target="../media/image3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8" y="144578"/>
            <a:ext cx="8900233" cy="65247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5736" y="1303806"/>
            <a:ext cx="453650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  <a:latin typeface="Microsoft YaHei" pitchFamily="34" charset="-122"/>
                <a:ea typeface="Microsoft YaHei" pitchFamily="34" charset="-122"/>
              </a:rPr>
              <a:t>Скоро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  <a:latin typeface="Microsoft YaHei" pitchFamily="34" charset="-122"/>
                <a:ea typeface="Microsoft YaHei" pitchFamily="34" charset="-122"/>
              </a:rPr>
              <a:t>в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  <a:latin typeface="Microsoft YaHei" pitchFamily="34" charset="-122"/>
                <a:ea typeface="Microsoft YaHei" pitchFamily="34" charset="-122"/>
              </a:rPr>
              <a:t>школу!</a:t>
            </a:r>
            <a:endParaRPr lang="ru-RU" sz="5400" b="1" cap="none" spc="0" dirty="0">
              <a:ln/>
              <a:solidFill>
                <a:schemeClr val="accent3"/>
              </a:solidFill>
              <a:effectLst/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93096"/>
            <a:ext cx="834342" cy="8343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5273">
            <a:off x="3847745" y="393704"/>
            <a:ext cx="697036" cy="545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08957"/>
            <a:ext cx="1008112" cy="943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487215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27" y="4819807"/>
            <a:ext cx="2671508" cy="1696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892" y="5157192"/>
            <a:ext cx="898103" cy="148462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827584" y="2060848"/>
            <a:ext cx="3240360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F45E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Диана</a:t>
            </a:r>
            <a:endParaRPr lang="ru-RU" sz="40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512" y="366257"/>
            <a:ext cx="4093294" cy="6097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25" y="548680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6608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7051" y="5636504"/>
            <a:ext cx="3344423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Дима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Сеченин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22" b="18968"/>
          <a:stretch/>
        </p:blipFill>
        <p:spPr>
          <a:xfrm rot="20287573">
            <a:off x="3790391" y="5287818"/>
            <a:ext cx="1457170" cy="1319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440908" y="5636504"/>
            <a:ext cx="3557713" cy="9373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Дима Артёменко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760" y="3935866"/>
            <a:ext cx="1246376" cy="11039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9007"/>
            <a:ext cx="3495487" cy="52072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647" y="189007"/>
            <a:ext cx="3495488" cy="52072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571500" cy="571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548680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2998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359048" y="5755832"/>
            <a:ext cx="3717455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Егор Корнеев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92080" y="5662120"/>
            <a:ext cx="3741399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Егор Никитинский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3" y="221741"/>
            <a:ext cx="3479066" cy="5182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653">
            <a:off x="439485" y="5001328"/>
            <a:ext cx="1158730" cy="806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655" y="250026"/>
            <a:ext cx="3479066" cy="5182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8516">
            <a:off x="5268547" y="4918879"/>
            <a:ext cx="1047974" cy="729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77" y="476672"/>
            <a:ext cx="571500" cy="571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682" y="476672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15010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158">
            <a:off x="4928748" y="4550319"/>
            <a:ext cx="2678158" cy="20882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842390"/>
            <a:ext cx="2520280" cy="135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6" y="215850"/>
            <a:ext cx="4275438" cy="6369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0374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2570">
            <a:off x="3979660" y="3919199"/>
            <a:ext cx="2313618" cy="1542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403" y="5877914"/>
            <a:ext cx="1087746" cy="93941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136469" y="1844824"/>
            <a:ext cx="3325668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Рафаэль</a:t>
            </a:r>
            <a:endParaRPr lang="ru-RU" sz="44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38">
            <a:off x="5172773" y="5120528"/>
            <a:ext cx="1993404" cy="1328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0712"/>
            <a:ext cx="3883299" cy="5784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68340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63" y="1880075"/>
            <a:ext cx="2722152" cy="1456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5865">
            <a:off x="3295306" y="4474170"/>
            <a:ext cx="3414115" cy="2168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0808"/>
            <a:ext cx="3813955" cy="5681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26767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57132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571472" y="785794"/>
            <a:ext cx="8072494" cy="24288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800" b="1" i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553770" y="936968"/>
            <a:ext cx="5743572" cy="1214446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Monotype Corsiva" pitchFamily="66" charset="0"/>
              </a:rPr>
              <a:t>Скоро в школу!</a:t>
            </a:r>
            <a:endParaRPr lang="ru-RU" sz="7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8" name="Рисунок 17" descr="5bd1345eb9b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2893" y="2253816"/>
            <a:ext cx="578647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D:\детский сад\Hemera\106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142852"/>
            <a:ext cx="1352550" cy="135255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238964">
            <a:off x="8025924" y="200596"/>
            <a:ext cx="1047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синичка (9)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7461" y="4269818"/>
            <a:ext cx="500066" cy="721110"/>
          </a:xfrm>
          <a:prstGeom prst="rect">
            <a:avLst/>
          </a:prstGeom>
        </p:spPr>
      </p:pic>
      <p:pic>
        <p:nvPicPr>
          <p:cNvPr id="14" name="Рисунок 13" descr="4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173096">
            <a:off x="2443709" y="3134666"/>
            <a:ext cx="686278" cy="7390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85" y="4869160"/>
            <a:ext cx="1209971" cy="14401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527" y="4702286"/>
            <a:ext cx="2193413" cy="21557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773" y="5914774"/>
            <a:ext cx="833508" cy="7890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93228">
            <a:off x="424912" y="354207"/>
            <a:ext cx="1047750" cy="1143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7031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87" y="4825685"/>
            <a:ext cx="2016224" cy="2016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56992"/>
            <a:ext cx="1339201" cy="977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78" y="351863"/>
            <a:ext cx="2573291" cy="23269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739" y="4647431"/>
            <a:ext cx="2134609" cy="18173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01" b="9418"/>
          <a:stretch/>
        </p:blipFill>
        <p:spPr>
          <a:xfrm>
            <a:off x="2899850" y="1041836"/>
            <a:ext cx="3960440" cy="4603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8872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18" t="4133" r="5849" b="4955"/>
          <a:stretch/>
        </p:blipFill>
        <p:spPr>
          <a:xfrm>
            <a:off x="464457" y="391886"/>
            <a:ext cx="4325257" cy="6052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374" y="5498665"/>
            <a:ext cx="1193917" cy="945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91886"/>
            <a:ext cx="3139257" cy="4437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85751"/>
            <a:ext cx="907009" cy="9070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2600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60" y="-171400"/>
            <a:ext cx="9144000" cy="6885384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0" y="711454"/>
            <a:ext cx="896448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1-й уровень </a:t>
            </a:r>
            <a:endParaRPr lang="ru-RU" sz="4000" b="1" dirty="0" smtClean="0">
              <a:solidFill>
                <a:srgbClr val="FFFF00"/>
              </a:solidFill>
            </a:endParaRPr>
          </a:p>
          <a:p>
            <a:pPr algn="ctr"/>
            <a:endParaRPr lang="ru-RU" sz="5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АСТРОНОМИЧЕСКИЙ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9641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932947" y="1700808"/>
            <a:ext cx="3312368" cy="79377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Влада</a:t>
            </a:r>
            <a:endParaRPr lang="ru-RU" sz="54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5202"/>
            <a:ext cx="3703557" cy="551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578" t="31380" b="9265"/>
          <a:stretch/>
        </p:blipFill>
        <p:spPr>
          <a:xfrm rot="19615329">
            <a:off x="4457238" y="3978450"/>
            <a:ext cx="2235358" cy="2503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32656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2240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1943" y="2768253"/>
            <a:ext cx="4752528" cy="1800200"/>
          </a:xfrm>
        </p:spPr>
        <p:txBody>
          <a:bodyPr>
            <a:noAutofit/>
          </a:bodyPr>
          <a:lstStyle/>
          <a:p>
            <a:pPr algn="ctr"/>
            <a:r>
              <a:rPr lang="ru-RU" sz="12000" dirty="0" smtClean="0">
                <a:solidFill>
                  <a:srgbClr val="C00000"/>
                </a:solidFill>
              </a:rPr>
              <a:t> 3+3=</a:t>
            </a:r>
            <a:endParaRPr lang="ru-RU" sz="12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2780928"/>
            <a:ext cx="12241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b="1" dirty="0" smtClean="0">
                <a:solidFill>
                  <a:srgbClr val="C00000"/>
                </a:solidFill>
              </a:rPr>
              <a:t>6</a:t>
            </a:r>
            <a:endParaRPr lang="ru-RU" sz="12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486"/>
          <a:stretch/>
        </p:blipFill>
        <p:spPr>
          <a:xfrm>
            <a:off x="7596336" y="4391025"/>
            <a:ext cx="1238250" cy="22249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191" r="8688"/>
          <a:stretch/>
        </p:blipFill>
        <p:spPr>
          <a:xfrm>
            <a:off x="-108520" y="682170"/>
            <a:ext cx="1400291" cy="20987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332"/>
          <a:stretch/>
        </p:blipFill>
        <p:spPr>
          <a:xfrm>
            <a:off x="4354624" y="4719920"/>
            <a:ext cx="2667000" cy="21380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074"/>
          <a:stretch/>
        </p:blipFill>
        <p:spPr>
          <a:xfrm>
            <a:off x="6015987" y="148634"/>
            <a:ext cx="2894729" cy="2848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152110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13176"/>
            <a:ext cx="1690798" cy="14641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841" y="209617"/>
            <a:ext cx="3144079" cy="221972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679664" y="3806282"/>
            <a:ext cx="5760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0" b="1" dirty="0" smtClean="0">
                <a:solidFill>
                  <a:srgbClr val="C00000"/>
                </a:solidFill>
              </a:rPr>
              <a:t>2+2=</a:t>
            </a:r>
            <a:endParaRPr lang="ru-RU" sz="12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2383" y="3806282"/>
            <a:ext cx="10679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b="1" dirty="0">
                <a:solidFill>
                  <a:srgbClr val="C00000"/>
                </a:solidFill>
              </a:rPr>
              <a:t>4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864" y="908720"/>
            <a:ext cx="1704975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08720"/>
            <a:ext cx="1685925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578" y="5373216"/>
            <a:ext cx="1715463" cy="13070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7506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-231183"/>
            <a:ext cx="9144000" cy="6885384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245377"/>
            <a:ext cx="2504820" cy="1878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805" y="-224172"/>
            <a:ext cx="2448272" cy="183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777\Desktop\a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602" y="4005064"/>
            <a:ext cx="2384960" cy="23849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777\Desktop\Документ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680" y="3501008"/>
            <a:ext cx="1223162" cy="1223162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71" t="9718" r="7326"/>
          <a:stretch/>
        </p:blipFill>
        <p:spPr>
          <a:xfrm>
            <a:off x="6315699" y="1698848"/>
            <a:ext cx="1972766" cy="302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09701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648" y="25761"/>
            <a:ext cx="6264696" cy="1155154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 Кем я буду?</a:t>
            </a:r>
            <a:endParaRPr lang="ru-RU" sz="66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23" y="2906385"/>
            <a:ext cx="2238342" cy="15591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90" y="336543"/>
            <a:ext cx="1612906" cy="21706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399" y="336543"/>
            <a:ext cx="1535740" cy="18683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238" y="4941168"/>
            <a:ext cx="2154268" cy="1671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564" y="4620158"/>
            <a:ext cx="1433409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601311"/>
            <a:ext cx="1369279" cy="20539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23" y="5136097"/>
            <a:ext cx="1973155" cy="14767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773" y="1597064"/>
            <a:ext cx="3968879" cy="26186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128426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143" t="54826" r="59682" b="12293"/>
          <a:stretch/>
        </p:blipFill>
        <p:spPr>
          <a:xfrm>
            <a:off x="6686411" y="1733398"/>
            <a:ext cx="2234672" cy="4173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79512" y="116632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воспитатели –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лучше всех!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19" t="8039" r="11631" b="23860"/>
          <a:stretch/>
        </p:blipFill>
        <p:spPr>
          <a:xfrm>
            <a:off x="3595491" y="1720067"/>
            <a:ext cx="2481701" cy="4178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38" r="23890"/>
          <a:stretch/>
        </p:blipFill>
        <p:spPr>
          <a:xfrm>
            <a:off x="190916" y="1772816"/>
            <a:ext cx="2744620" cy="4094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3419710"/>
            <a:ext cx="1143000" cy="1428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0996">
            <a:off x="5796136" y="1628800"/>
            <a:ext cx="1143000" cy="1428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53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1785926"/>
            <a:ext cx="5457820" cy="164307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2 уровень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>
                <a:solidFill>
                  <a:srgbClr val="C00000"/>
                </a:solidFill>
              </a:rPr>
              <a:t/>
            </a:r>
            <a:br>
              <a:rPr lang="ru-RU" sz="4000" dirty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Компьютерная школа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3100499" cy="310049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60" y="3876021"/>
            <a:ext cx="3072340" cy="2304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10" t="1531" b="1"/>
          <a:stretch/>
        </p:blipFill>
        <p:spPr bwMode="auto">
          <a:xfrm>
            <a:off x="4355976" y="4365104"/>
            <a:ext cx="2608942" cy="2199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73205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764704"/>
            <a:ext cx="90364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             Внимание! Внимание!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компьютере </a:t>
            </a:r>
            <a:r>
              <a:rPr lang="ru-RU" sz="3200" b="1" dirty="0" err="1" smtClean="0">
                <a:solidFill>
                  <a:srgbClr val="002060"/>
                </a:solidFill>
              </a:rPr>
              <a:t>черезвычайное</a:t>
            </a:r>
            <a:r>
              <a:rPr lang="ru-RU" sz="3200" b="1" dirty="0" smtClean="0">
                <a:solidFill>
                  <a:srgbClr val="002060"/>
                </a:solidFill>
              </a:rPr>
              <a:t> поражение!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Необходимо поймать </a:t>
            </a:r>
            <a:r>
              <a:rPr lang="ru-RU" sz="3200" b="1" dirty="0" err="1" smtClean="0">
                <a:solidFill>
                  <a:srgbClr val="002060"/>
                </a:solidFill>
              </a:rPr>
              <a:t>Кадабру</a:t>
            </a:r>
            <a:r>
              <a:rPr lang="ru-RU" sz="3200" b="1" dirty="0" smtClean="0">
                <a:solidFill>
                  <a:srgbClr val="002060"/>
                </a:solidFill>
              </a:rPr>
              <a:t>!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308" y="3050530"/>
            <a:ext cx="1428750" cy="1285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946254"/>
            <a:ext cx="2442567" cy="21983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180" y="4435371"/>
            <a:ext cx="2057527" cy="18517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083" y="1452215"/>
            <a:ext cx="942975" cy="942975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539" y="1968959"/>
            <a:ext cx="3095625" cy="41529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870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980728"/>
            <a:ext cx="7488832" cy="56166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339752" y="209815"/>
            <a:ext cx="4824536" cy="830997"/>
          </a:xfrm>
          <a:prstGeom prst="rect">
            <a:avLst/>
          </a:prstGeom>
          <a:noFill/>
        </p:spPr>
        <p:txBody>
          <a:bodyPr wrap="square" rtlCol="0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Я – </a:t>
            </a:r>
            <a:r>
              <a:rPr lang="ru-RU" sz="4800" b="1" dirty="0" err="1" smtClean="0">
                <a:solidFill>
                  <a:srgbClr val="C00000"/>
                </a:solidFill>
              </a:rPr>
              <a:t>Кадабра</a:t>
            </a:r>
            <a:r>
              <a:rPr lang="ru-RU" sz="4800" b="1" dirty="0" smtClean="0">
                <a:solidFill>
                  <a:srgbClr val="C00000"/>
                </a:solidFill>
              </a:rPr>
              <a:t>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452" y="2194826"/>
            <a:ext cx="1497330" cy="13061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34922"/>
            <a:ext cx="2091428" cy="18244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3356992"/>
            <a:ext cx="1532062" cy="13364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660" y="3678993"/>
            <a:ext cx="1595819" cy="13920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701" y="5720233"/>
            <a:ext cx="807715" cy="7046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988" y="5690407"/>
            <a:ext cx="880207" cy="7678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6072534"/>
            <a:ext cx="447675" cy="390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089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930" y="896526"/>
            <a:ext cx="8784976" cy="769441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«Выпускник  детского сада»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5617"/>
          <a:stretch/>
        </p:blipFill>
        <p:spPr>
          <a:xfrm>
            <a:off x="4872831" y="3890213"/>
            <a:ext cx="1814282" cy="24391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667" y="3400198"/>
            <a:ext cx="1958217" cy="302193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263"/>
          <a:stretch/>
        </p:blipFill>
        <p:spPr>
          <a:xfrm>
            <a:off x="6885967" y="5056141"/>
            <a:ext cx="1619319" cy="139872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18" y="5228097"/>
            <a:ext cx="1452027" cy="111443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92" y="3551984"/>
            <a:ext cx="718254" cy="112545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369"/>
          <a:stretch/>
        </p:blipFill>
        <p:spPr>
          <a:xfrm>
            <a:off x="1671974" y="1852937"/>
            <a:ext cx="1320319" cy="98593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82" t="10575" r="1"/>
          <a:stretch/>
        </p:blipFill>
        <p:spPr>
          <a:xfrm>
            <a:off x="5388419" y="1792148"/>
            <a:ext cx="1082845" cy="11075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5074">
            <a:off x="4524057" y="3645448"/>
            <a:ext cx="697548" cy="109300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18602">
            <a:off x="4502284" y="2971928"/>
            <a:ext cx="1085824" cy="170141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17" y="1910145"/>
            <a:ext cx="952500" cy="9525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9112">
            <a:off x="2281076" y="2600197"/>
            <a:ext cx="1422431" cy="598918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2874717" y="188640"/>
            <a:ext cx="33586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3-й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254724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92696"/>
            <a:ext cx="1428750" cy="14287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852936"/>
            <a:ext cx="219075" cy="2286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908720"/>
            <a:ext cx="219075" cy="228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178471"/>
            <a:ext cx="219075" cy="2286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64096"/>
            <a:ext cx="219075" cy="2286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24336"/>
            <a:ext cx="219075" cy="2286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387" y="2686050"/>
            <a:ext cx="2943225" cy="14859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136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572000" y="1881238"/>
            <a:ext cx="3240360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Настя</a:t>
            </a:r>
            <a:endParaRPr lang="ru-RU" sz="54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1492">
            <a:off x="4415867" y="4651550"/>
            <a:ext cx="2333834" cy="1587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0099FF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9334"/>
            <a:ext cx="3525923" cy="5252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85" y="182222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0361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3404983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1142984"/>
            <a:ext cx="1714512" cy="26681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5149016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66" r="6013"/>
          <a:stretch/>
        </p:blipFill>
        <p:spPr>
          <a:xfrm>
            <a:off x="4067944" y="3352912"/>
            <a:ext cx="4954714" cy="3355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13404983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0498" y="-357214"/>
            <a:ext cx="1193502" cy="1857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521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57"/>
          <a:stretch/>
        </p:blipFill>
        <p:spPr>
          <a:xfrm rot="18914680">
            <a:off x="3334741" y="3840864"/>
            <a:ext cx="2701312" cy="2416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22221" y="5479588"/>
            <a:ext cx="3171621" cy="119181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Ксюша Кондратьева</a:t>
            </a:r>
            <a:endParaRPr lang="ru-RU" sz="32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96135" y="5478010"/>
            <a:ext cx="3249937" cy="104733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Ксюша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Марагина</a:t>
            </a:r>
            <a:endParaRPr lang="ru-RU" sz="32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3338127" cy="4972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57BD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84" y="188640"/>
            <a:ext cx="3338127" cy="4972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57BD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94" y="332656"/>
            <a:ext cx="704850" cy="6667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32656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7778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1665">
            <a:off x="4839499" y="4385355"/>
            <a:ext cx="2700127" cy="2031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28800"/>
            <a:ext cx="3145722" cy="1305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9240"/>
            <a:ext cx="3993578" cy="5949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7185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769">
            <a:off x="3005920" y="3522500"/>
            <a:ext cx="3224475" cy="2675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60246" y="5790695"/>
            <a:ext cx="3678079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Катя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Чернышова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5745" y="5079117"/>
            <a:ext cx="3672408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Катя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Бугуева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46" y="163101"/>
            <a:ext cx="3606883" cy="5373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204" y="260648"/>
            <a:ext cx="3757491" cy="4503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99" y="260648"/>
            <a:ext cx="704850" cy="666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845" y="4092340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6176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3735">
            <a:off x="2833120" y="3205874"/>
            <a:ext cx="3204374" cy="2404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28915" y="4631432"/>
            <a:ext cx="3024335" cy="914400"/>
          </a:xfrm>
          <a:prstGeom prst="roundRect">
            <a:avLst/>
          </a:prstGeom>
          <a:solidFill>
            <a:schemeClr val="accent5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Алина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Лагунова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41322" y="5088632"/>
            <a:ext cx="2915977" cy="957808"/>
          </a:xfrm>
          <a:prstGeom prst="roundRect">
            <a:avLst/>
          </a:prstGeom>
          <a:solidFill>
            <a:schemeClr val="accent5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Алина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Савит</a:t>
            </a:r>
            <a:endParaRPr lang="ru-RU" sz="2800" b="1" dirty="0">
              <a:solidFill>
                <a:schemeClr val="tx2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163" y="5664548"/>
            <a:ext cx="1446287" cy="10585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150" y="419595"/>
            <a:ext cx="3021867" cy="4501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5" y="186978"/>
            <a:ext cx="2880320" cy="4290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C0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1" y="186978"/>
            <a:ext cx="704850" cy="666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322" y="443305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50621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983266"/>
            <a:ext cx="1165474" cy="874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970" y="5289165"/>
            <a:ext cx="1208377" cy="906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5632"/>
            <a:ext cx="4321504" cy="6437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079">
            <a:off x="2484738" y="5900113"/>
            <a:ext cx="981961" cy="10010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1808">
            <a:off x="3095810" y="6077805"/>
            <a:ext cx="855518" cy="8721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96287">
            <a:off x="2248957" y="6207768"/>
            <a:ext cx="913579" cy="9313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064" y="2070260"/>
            <a:ext cx="2741225" cy="1222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04664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22878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716282"/>
            <a:ext cx="1480166" cy="1057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499" y="5731572"/>
            <a:ext cx="1189620" cy="8657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105617"/>
            <a:ext cx="2896716" cy="1260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40" y="240664"/>
            <a:ext cx="3976472" cy="5923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45EA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704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0703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3368</TotalTime>
  <Words>78</Words>
  <Application>Microsoft Office PowerPoint</Application>
  <PresentationFormat>Экран (4:3)</PresentationFormat>
  <Paragraphs>36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Скоро в школу!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 2 уровень   Компьютерная школа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музкабинет</cp:lastModifiedBy>
  <cp:revision>338</cp:revision>
  <dcterms:modified xsi:type="dcterms:W3CDTF">2020-01-14T08:36:43Z</dcterms:modified>
</cp:coreProperties>
</file>