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3" r:id="rId2"/>
    <p:sldId id="269" r:id="rId3"/>
    <p:sldId id="276" r:id="rId4"/>
    <p:sldId id="270" r:id="rId5"/>
    <p:sldId id="271" r:id="rId6"/>
    <p:sldId id="272" r:id="rId7"/>
    <p:sldId id="273" r:id="rId8"/>
    <p:sldId id="274" r:id="rId9"/>
    <p:sldId id="259" r:id="rId10"/>
    <p:sldId id="257" r:id="rId11"/>
    <p:sldId id="261" r:id="rId12"/>
    <p:sldId id="263" r:id="rId13"/>
    <p:sldId id="262" r:id="rId14"/>
    <p:sldId id="279" r:id="rId15"/>
    <p:sldId id="281" r:id="rId16"/>
    <p:sldId id="264" r:id="rId17"/>
    <p:sldId id="266" r:id="rId18"/>
    <p:sldId id="265" r:id="rId19"/>
    <p:sldId id="267" r:id="rId20"/>
    <p:sldId id="277" r:id="rId21"/>
    <p:sldId id="289" r:id="rId22"/>
    <p:sldId id="288" r:id="rId23"/>
    <p:sldId id="290" r:id="rId24"/>
    <p:sldId id="296" r:id="rId25"/>
    <p:sldId id="297" r:id="rId26"/>
    <p:sldId id="298" r:id="rId27"/>
    <p:sldId id="301" r:id="rId28"/>
    <p:sldId id="302" r:id="rId29"/>
    <p:sldId id="299" r:id="rId30"/>
    <p:sldId id="300" r:id="rId31"/>
    <p:sldId id="30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2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045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825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32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383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82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20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241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68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400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5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B417A-0F25-432B-A950-D3C508F1F3A6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AF9CB-C190-411B-81B9-252BEEA78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25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8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gif"/><Relationship Id="rId4" Type="http://schemas.openxmlformats.org/officeDocument/2006/relationships/image" Target="../media/image8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cdn.imgbb.ru/user/101/1010361/bf66a44b48ee863c8fc8e8776b6b288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33" y="1638256"/>
            <a:ext cx="5904656" cy="42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" y="495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Игра-презентация </a:t>
            </a:r>
            <a:b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«Домашние животные»</a:t>
            </a:r>
            <a:b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</a:t>
            </a:r>
            <a:endParaRPr lang="ru-RU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12776"/>
            <a:ext cx="842493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 Black"/>
                <a:ea typeface="Calibri"/>
                <a:cs typeface="Times New Roman"/>
              </a:rPr>
              <a:t> 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 Black"/>
                <a:ea typeface="Calibri"/>
                <a:cs typeface="Times New Roman"/>
              </a:rPr>
              <a:t> 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76464" y="51571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Составила</a:t>
            </a:r>
          </a:p>
          <a:p>
            <a:pPr lvl="0" algn="r"/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Белова Е.В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учитель-дефектолог </a:t>
            </a:r>
          </a:p>
          <a:p>
            <a:pPr algn="r"/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МБДОУ «Детский сад №45»</a:t>
            </a:r>
          </a:p>
          <a:p>
            <a:pPr algn="r"/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Арзамас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2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7"/>
            <a:ext cx="6527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Чей силуэт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? </a:t>
            </a:r>
            <a:r>
              <a:rPr lang="ru-RU" sz="1400" dirty="0" smtClean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Кто не домашние животные?</a:t>
            </a:r>
            <a:endParaRPr lang="ru-RU" sz="1400" dirty="0"/>
          </a:p>
        </p:txBody>
      </p:sp>
      <p:pic>
        <p:nvPicPr>
          <p:cNvPr id="3" name="Рисунок 2" descr="https://img3.stockfresh.com/files/s/slobelix/m/41/451521_stock-photo-farm-animals-silhouette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776864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781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864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Наложенные изображения</a:t>
            </a:r>
            <a:endParaRPr lang="ru-RU" dirty="0"/>
          </a:p>
        </p:txBody>
      </p:sp>
      <p:pic>
        <p:nvPicPr>
          <p:cNvPr id="3" name="Рисунок 2" descr="http://www.iz-bumagi-svoimi-rukami.ru/wp-content/uploads/2016/03/Raskraski-domashnie-zhivotnye-6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632847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37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Наложенные изображения</a:t>
            </a:r>
            <a:endParaRPr lang="ru-RU" dirty="0"/>
          </a:p>
        </p:txBody>
      </p:sp>
      <p:pic>
        <p:nvPicPr>
          <p:cNvPr id="3" name="Рисунок 2" descr="http://ds8gnezdechko.a2b2.ru/_data/files.thumb/1/3/13e428856017593_5859.693d23b9cf_g-middl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4" t="11752" r="12124" b="10898"/>
          <a:stretch/>
        </p:blipFill>
        <p:spPr bwMode="auto">
          <a:xfrm>
            <a:off x="755576" y="1124744"/>
            <a:ext cx="7992888" cy="52565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32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Наложенные изображения</a:t>
            </a:r>
            <a:endParaRPr lang="ru-RU" dirty="0"/>
          </a:p>
        </p:txBody>
      </p:sp>
      <p:pic>
        <p:nvPicPr>
          <p:cNvPr id="3" name="Рисунок 2" descr="https://ds04.infourok.ru/uploads/ex/0ff3/0001f83a-65f39dcd/hello_html_440056a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"/>
          <a:stretch/>
        </p:blipFill>
        <p:spPr bwMode="auto">
          <a:xfrm>
            <a:off x="539552" y="1114424"/>
            <a:ext cx="8208912" cy="53389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93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Кто появился? 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Запомни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59306"/>
            <a:ext cx="1954189" cy="210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1962">
            <a:off x="625668" y="1137908"/>
            <a:ext cx="2182106" cy="2296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94" r="1"/>
          <a:stretch/>
        </p:blipFill>
        <p:spPr bwMode="auto">
          <a:xfrm>
            <a:off x="1197922" y="3525207"/>
            <a:ext cx="2633139" cy="267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://img.sovenok.co.uk/animals/game/loto-family/loto2-mum-dad-i_006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" t="3401" r="67930" b="57921"/>
          <a:stretch/>
        </p:blipFill>
        <p:spPr bwMode="auto">
          <a:xfrm>
            <a:off x="3563888" y="1704634"/>
            <a:ext cx="2160240" cy="21546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56792"/>
            <a:ext cx="1712727" cy="181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32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824" y="3967881"/>
            <a:ext cx="2182106" cy="2296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487" y="2299394"/>
            <a:ext cx="2700337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Кто появился?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93" y="1340768"/>
            <a:ext cx="1954189" cy="210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://img.sovenok.co.uk/animals/game/loto-family/loto2-mum-dad-i_006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" t="3401" r="67930" b="57921"/>
          <a:stretch/>
        </p:blipFill>
        <p:spPr bwMode="auto">
          <a:xfrm>
            <a:off x="5134824" y="902556"/>
            <a:ext cx="1961891" cy="18140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7" y="4309936"/>
            <a:ext cx="1712913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94" r="1"/>
          <a:stretch/>
        </p:blipFill>
        <p:spPr bwMode="auto">
          <a:xfrm>
            <a:off x="6512171" y="1748715"/>
            <a:ext cx="2633139" cy="267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740" y="5251375"/>
            <a:ext cx="1088924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90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59" y="260648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Кто за забором</a:t>
            </a:r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? </a:t>
            </a:r>
            <a:endParaRPr lang="ru-RU" dirty="0"/>
          </a:p>
        </p:txBody>
      </p:sp>
      <p:pic>
        <p:nvPicPr>
          <p:cNvPr id="3" name="Рисунок 2" descr="http://tili-mili-tryamdiya.ru/wp-content/uploads/2016/01/1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" t="50881" r="68708"/>
          <a:stretch/>
        </p:blipFill>
        <p:spPr bwMode="auto">
          <a:xfrm>
            <a:off x="467544" y="1412776"/>
            <a:ext cx="2520280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://tili-mili-tryamdiya.ru/wp-content/uploads/2016/01/1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" t="2202" r="67881" b="49560"/>
          <a:stretch/>
        </p:blipFill>
        <p:spPr bwMode="auto">
          <a:xfrm>
            <a:off x="6110122" y="1268760"/>
            <a:ext cx="2664296" cy="2880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4.infourok.ru/uploads/ex/0843/00001bca-eb8eec18/hello_html_5df67e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" t="2232" r="68212" b="50446"/>
          <a:stretch/>
        </p:blipFill>
        <p:spPr bwMode="auto">
          <a:xfrm>
            <a:off x="3146716" y="3832126"/>
            <a:ext cx="3046065" cy="30258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images.ua.prom.st/189099434_w640_h640_2015_06_24_13114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3789"/>
            <a:ext cx="3408045" cy="3096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055" y="1700807"/>
            <a:ext cx="3408363" cy="28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149080"/>
            <a:ext cx="3408363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6470" y="420604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12733" y="420604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63900" y="580526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03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599" y="0"/>
            <a:ext cx="48402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http://img.sovenok.co.uk/animals/game/loto-family/loto2-mum-dad-i_00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" t="3402" r="67930" b="56908"/>
          <a:stretch/>
        </p:blipFill>
        <p:spPr bwMode="auto">
          <a:xfrm>
            <a:off x="323528" y="764704"/>
            <a:ext cx="2880320" cy="25208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://img0.liveinternet.ru/images/attach/c/11/127/798/127798958_118816039_oe5uFBJOrE8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" t="1121" r="68212" b="50897"/>
          <a:stretch/>
        </p:blipFill>
        <p:spPr bwMode="auto">
          <a:xfrm>
            <a:off x="4604742" y="1196752"/>
            <a:ext cx="4137182" cy="4320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4.bp.blogspot.com/-GUN9Zf-8nRE/T0VmJ8ebb-I/AAAAAAAAJvY/3CZIJCTDj4Y/s1600/coelhos%20png%20pascoa%20%284%29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3645024"/>
            <a:ext cx="2177206" cy="249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5" y="767056"/>
            <a:ext cx="3408363" cy="1738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210" y="4273425"/>
            <a:ext cx="3408363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418" y="951037"/>
            <a:ext cx="3702935" cy="466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96335" y="50111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01723" y="594928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84523" y="22768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446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 за забором?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http://igraemsdetmy.ru/wp-content/uploads/2017/05/zhivotnye-i-ix-detenyshi-kartinki-dlya-detej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" r="67550" b="50673"/>
          <a:stretch/>
        </p:blipFill>
        <p:spPr bwMode="auto">
          <a:xfrm>
            <a:off x="0" y="980728"/>
            <a:ext cx="4137298" cy="4608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igraemsdetmy.ru/wp-content/uploads/2017/05/zhivotnye-i-ix-detenyshi-kartinki-dlya-detej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" t="51318" r="67203" b="-421"/>
          <a:stretch/>
        </p:blipFill>
        <p:spPr bwMode="auto">
          <a:xfrm>
            <a:off x="5004048" y="1268760"/>
            <a:ext cx="3744416" cy="37565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images.ua.prom.st/189099434_w640_h640_2015_06_24_13114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964" y="1268760"/>
            <a:ext cx="3408045" cy="4188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731" y="1844824"/>
            <a:ext cx="3984427" cy="405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96336" y="545733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98986" y="504156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4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У кого чего 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не хватает?</a:t>
            </a:r>
            <a:endParaRPr lang="ru-RU" dirty="0"/>
          </a:p>
        </p:txBody>
      </p:sp>
      <p:pic>
        <p:nvPicPr>
          <p:cNvPr id="3" name="Рисунок 2" descr="https://docviewer.yandex.ru/view/0/htmlimage?id=16wow-39sx9cih8b0yrdlc1lu08kxsq3rtn3ei1izkrzc7bjyxf2imx61s8r3c2za2s0451hx7ul9wm59l4n5xzny1poh4pn3mofa3hhf&amp;name=3c9c0.jpg&amp;dsid=0dc69a150f7de25277e1b1a3adbf2b4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776864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0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Кто, где живёт?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 descr="http://cdn2.imgbb.ru/user/101/1010361/cc6ff1d97589c51333209a6a8fc316a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2736"/>
            <a:ext cx="4200396" cy="3480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tili-mili-tryamdiya.ru/wp-content/uploads/2016/01/1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" t="50881" r="68708"/>
          <a:stretch/>
        </p:blipFill>
        <p:spPr bwMode="auto">
          <a:xfrm>
            <a:off x="755576" y="1988840"/>
            <a:ext cx="3528392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72200" y="5085184"/>
            <a:ext cx="2276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Arial Black" panose="020B0A04020102020204" pitchFamily="34" charset="0"/>
                <a:ea typeface="Calibri"/>
                <a:cs typeface="Times New Roman"/>
              </a:rPr>
              <a:t>в будке 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82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vcedetkam.ru/uploads/posts/2016-03/1458458525_w3unbamol1gfyu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767633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1738157" y="171907"/>
            <a:ext cx="57486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/>
              </a:rPr>
              <a:t>Новоселье</a:t>
            </a:r>
          </a:p>
          <a:p>
            <a:r>
              <a:rPr lang="ru-RU" sz="14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/>
              </a:rPr>
              <a:t>Кто где живёт? (на 1, 2, 3 этаже, сосед справа, слева) </a:t>
            </a:r>
            <a:endParaRPr lang="ru-RU" sz="1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 descr="http://img0.liveinternet.ru/images/attach/c/11/127/798/127798958_118816039_oe5uFBJOrE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" t="1121" r="68212" b="55157"/>
          <a:stretch/>
        </p:blipFill>
        <p:spPr bwMode="auto">
          <a:xfrm>
            <a:off x="2088971" y="4249034"/>
            <a:ext cx="1152128" cy="12241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img.sovenok.co.uk/animals/game/loto-family/loto2-mum-dad-i_00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" t="3401" r="67930" b="57921"/>
          <a:stretch/>
        </p:blipFill>
        <p:spPr bwMode="auto">
          <a:xfrm>
            <a:off x="5976460" y="4191048"/>
            <a:ext cx="1102492" cy="1236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4.infourok.ru/uploads/ex/0843/00001bca-eb8eec18/hello_html_5df67e48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" t="2232" r="68212" b="58360"/>
          <a:stretch/>
        </p:blipFill>
        <p:spPr bwMode="auto">
          <a:xfrm>
            <a:off x="4139952" y="1267591"/>
            <a:ext cx="1152128" cy="11345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tili-mili-tryamdiya.ru/wp-content/uploads/2016/01/11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" t="2202" r="67881" b="54937"/>
          <a:stretch/>
        </p:blipFill>
        <p:spPr bwMode="auto">
          <a:xfrm>
            <a:off x="5976460" y="2863394"/>
            <a:ext cx="930544" cy="9871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tili-mili-tryamdiya.ru/wp-content/uploads/2016/01/11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" t="50882" r="68708" b="5816"/>
          <a:stretch/>
        </p:blipFill>
        <p:spPr bwMode="auto">
          <a:xfrm>
            <a:off x="2195736" y="2863394"/>
            <a:ext cx="936104" cy="10151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igraemsdetmy.ru/wp-content/uploads/2017/05/zhivotnye-i-ix-detenyshi-kartinki-dlya-detej4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t="49708" r="67705" b="6816"/>
          <a:stretch/>
        </p:blipFill>
        <p:spPr bwMode="auto">
          <a:xfrm>
            <a:off x="4040012" y="2750854"/>
            <a:ext cx="1154226" cy="12122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igraemsdetmy.ru/wp-content/uploads/2017/05/zhivotnye-i-ix-detenyshi-kartinki-dlya-detej4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" r="67550" b="59678"/>
          <a:stretch/>
        </p:blipFill>
        <p:spPr bwMode="auto">
          <a:xfrm>
            <a:off x="3972756" y="4191048"/>
            <a:ext cx="1221482" cy="12821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762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450" y="53753"/>
            <a:ext cx="8229600" cy="1143000"/>
          </a:xfrm>
        </p:spPr>
        <p:txBody>
          <a:bodyPr/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Четвёртый лишний</a:t>
            </a:r>
            <a:endParaRPr lang="ru-RU" dirty="0"/>
          </a:p>
        </p:txBody>
      </p:sp>
      <p:pic>
        <p:nvPicPr>
          <p:cNvPr id="20484" name="Picture 4" descr="http://medialeaks.ru/wp-content/uploads/2015/10/ko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3405352" cy="255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www.xxlbook.ru/imgh97795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005064"/>
            <a:ext cx="338296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boombob.ru/img/picture/Jun/19/f1245cf12935086cee200f1146f982f2/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3405352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3316287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9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Четвёртый лишний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120" y="1412776"/>
            <a:ext cx="30972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purrfectcatbreeds.com/wp-content/uploads/2014/06/siberian-cat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120" y="3896846"/>
            <a:ext cx="3070573" cy="247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27909"/>
            <a:ext cx="3096344" cy="236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 descr="https://ds03.infourok.ru/uploads/ex/095e/00039f55-48355397/3/hello_html_m31a8f62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96846"/>
            <a:ext cx="3096344" cy="247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17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Четвёртый лишний</a:t>
            </a:r>
            <a:endParaRPr lang="ru-RU" dirty="0"/>
          </a:p>
        </p:txBody>
      </p:sp>
      <p:pic>
        <p:nvPicPr>
          <p:cNvPr id="21506" name="Picture 2" descr="http://www.animalsglobe.ru/wp-content/uploads/2012/05/domashniy-gus-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345638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05064"/>
            <a:ext cx="3456385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://dic.academic.ru/pictures/wiki/files/109/6e191b5c753c18f6f5cbd36cb4d06a3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1"/>
            <a:ext cx="3312368" cy="2524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cdn3.slus.name/32/50/325037ba82812c9258801a58a5f02534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4734" r="6167" b="17160"/>
          <a:stretch/>
        </p:blipFill>
        <p:spPr bwMode="auto">
          <a:xfrm>
            <a:off x="647653" y="4021713"/>
            <a:ext cx="3348283" cy="2647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713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036496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https://ds04.infourok.ru/uploads/ex/017f/0002ad16-8a8470ab/img1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4" t="15385" r="10577"/>
          <a:stretch/>
        </p:blipFill>
        <p:spPr bwMode="auto">
          <a:xfrm>
            <a:off x="611560" y="1484784"/>
            <a:ext cx="5616624" cy="4680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815" y="4387070"/>
            <a:ext cx="1890713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68760"/>
            <a:ext cx="1914525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https://wallbox.ru/wallpapers/main2/201725/1498204633594cc9d9ead548.240677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80" y="280177"/>
            <a:ext cx="8543192" cy="627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0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4.bp.blogspot.com/-GUN9Zf-8nRE/T0VmJ8ebb-I/AAAAAAAAJvY/3CZIJCTDj4Y/s1600/coelhos%20png%20pascoa%20%284%29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698">
            <a:off x="4682464" y="420097"/>
            <a:ext cx="4170548" cy="501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http://krolist.ru/assets/images/interesnoe/ccfc99cab3015e3e72766ff67fa5b47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6" t="10505" r="7882"/>
          <a:stretch/>
        </p:blipFill>
        <p:spPr bwMode="auto">
          <a:xfrm>
            <a:off x="611560" y="2276872"/>
            <a:ext cx="188671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008" y="16946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dirty="0"/>
          </a:p>
        </p:txBody>
      </p:sp>
      <p:pic>
        <p:nvPicPr>
          <p:cNvPr id="7172" name="Picture 4" descr="https://s14.stc.all.kpcdn.net/share/i/12/7002938/inx960x6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1" r="17527"/>
          <a:stretch/>
        </p:blipFill>
        <p:spPr bwMode="auto">
          <a:xfrm>
            <a:off x="2843808" y="4437112"/>
            <a:ext cx="1914345" cy="19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on-desktop.com/wps/Animals___Hares_and_rabbits_DOE-rabbit_with_a_small_rabbit_078721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20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1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babydaytime.ru/wp-content/uploads/2015/03/Bankoboev.Ru_yagneno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2" r="9135"/>
          <a:stretch/>
        </p:blipFill>
        <p:spPr bwMode="auto">
          <a:xfrm>
            <a:off x="6356532" y="692696"/>
            <a:ext cx="192848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elok.info/wp-content/uploads/2017/06/1a7fc0f8c0e40cf20dfa71ca1d627696-880x6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8" r="10030" b="5281"/>
          <a:stretch/>
        </p:blipFill>
        <p:spPr bwMode="auto">
          <a:xfrm flipH="1">
            <a:off x="467544" y="2204864"/>
            <a:ext cx="4405389" cy="415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babydaytime.ru/wp-content/uploads/2015/03/Kozlenok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2" t="-271" r="19184" b="271"/>
          <a:stretch/>
        </p:blipFill>
        <p:spPr bwMode="auto">
          <a:xfrm flipH="1">
            <a:off x="6461511" y="3501008"/>
            <a:ext cx="1823507" cy="268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5788" y="11663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224" name="Picture 8" descr="https://kselu.ru/wp-content/uploads/2017/06/koza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8568952" cy="610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8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42" name="Picture 2" descr="http://www.bboard.com.ua/imgs/board/41/630641-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3" b="6015"/>
          <a:stretch/>
        </p:blipFill>
        <p:spPr bwMode="auto">
          <a:xfrm>
            <a:off x="6182908" y="646837"/>
            <a:ext cx="2471051" cy="259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mywishlist.ru/pic/i/wish/orig/006/994/919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1" r="15849"/>
          <a:stretch/>
        </p:blipFill>
        <p:spPr bwMode="auto">
          <a:xfrm>
            <a:off x="395536" y="2132856"/>
            <a:ext cx="489654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kontavr.ru/uploads/posts/2017-06/1498097727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9" t="6097" r="10249" b="6693"/>
          <a:stretch/>
        </p:blipFill>
        <p:spPr bwMode="auto">
          <a:xfrm>
            <a:off x="6032534" y="3720898"/>
            <a:ext cx="2771800" cy="271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img11.nnm.me/0/f/c/2/2/849b5f5d84fed8199e0f71944d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29" y="188640"/>
            <a:ext cx="8676257" cy="638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69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42" name="Picture 2" descr="http://www.bboard.com.ua/imgs/board/41/630641-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3" b="6015"/>
          <a:stretch/>
        </p:blipFill>
        <p:spPr bwMode="auto">
          <a:xfrm>
            <a:off x="6182908" y="646837"/>
            <a:ext cx="2471051" cy="259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kontavr.ru/uploads/posts/2017-06/1498097727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9" t="6097" r="10249" b="6693"/>
          <a:stretch/>
        </p:blipFill>
        <p:spPr bwMode="auto">
          <a:xfrm>
            <a:off x="6032534" y="3720898"/>
            <a:ext cx="2771800" cy="271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sepimages.ru/uploads/images/s/k/a/skachat_foto_loshadej_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6" r="20994"/>
          <a:stretch/>
        </p:blipFill>
        <p:spPr bwMode="auto">
          <a:xfrm>
            <a:off x="251520" y="2132857"/>
            <a:ext cx="5112568" cy="430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paardenboxen-corton.nl/Content/ENG/08-Diversen/01-Raamroosters/raamrooster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4308"/>
            <a:ext cx="8552814" cy="623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3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2290" name="Picture 2" descr="https://w-dog.ru/wallpapers/6/8/345916792103194/shhenok-malysh-predannyj-dru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0" t="9209" r="23847"/>
          <a:stretch/>
        </p:blipFill>
        <p:spPr bwMode="auto">
          <a:xfrm>
            <a:off x="621967" y="2276872"/>
            <a:ext cx="2221841" cy="283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usiter.com/uploads/20111118/zhivotnie+sobaki+kolli+903151655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460851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xn--b1aafqdtlerng.xn--p1ai/upload/normal/kazan-porosyata_otkorm_i_razvedenie_2005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4437112"/>
            <a:ext cx="2988332" cy="212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all-terriers.ru/_ph/8/1762654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8" cy="623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71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0609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Кто, 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где живёт?</a:t>
            </a:r>
            <a:r>
              <a:rPr lang="ru-RU" sz="18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3" name="Рисунок 2" descr="https://ds03.infourok.ru/uploads/ex/0d97/0001328e-ab6c89cb/hello_html_m4bc34be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0"/>
          <a:stretch/>
        </p:blipFill>
        <p:spPr bwMode="auto">
          <a:xfrm>
            <a:off x="755576" y="1052736"/>
            <a:ext cx="3816424" cy="4680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tili-mili-tryamdiya.ru/wp-content/uploads/2016/01/1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" t="2202" r="67881" b="49560"/>
          <a:stretch/>
        </p:blipFill>
        <p:spPr bwMode="auto">
          <a:xfrm>
            <a:off x="5508104" y="3140968"/>
            <a:ext cx="3168352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9980" y="5995451"/>
            <a:ext cx="5120312" cy="691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Arial Black" panose="020B0A04020102020204" pitchFamily="34" charset="0"/>
                <a:ea typeface="Calibri"/>
                <a:cs typeface="Times New Roman"/>
              </a:rPr>
              <a:t>в доме с хозяином</a:t>
            </a:r>
          </a:p>
        </p:txBody>
      </p:sp>
    </p:spTree>
    <p:extLst>
      <p:ext uri="{BB962C8B-B14F-4D97-AF65-F5344CB8AC3E}">
        <p14:creationId xmlns:p14="http://schemas.microsoft.com/office/powerpoint/2010/main" val="11565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Помоги маме найти своего детёныша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3314" name="Picture 2" descr="http://pigportal.ru/wp-content/uploads/2016/03/yorkshir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5"/>
          <a:stretch/>
        </p:blipFill>
        <p:spPr bwMode="auto">
          <a:xfrm>
            <a:off x="3563888" y="2743200"/>
            <a:ext cx="5391150" cy="376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s1.1zoom.ru/big7/637/Domestic_pig_Grass_4918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2604"/>
            <a:ext cx="2516852" cy="224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mota.ru/upload/wallpapers/source/2016/02/28/13/05/47590/mota.ru_201602280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0" r="29979"/>
          <a:stretch/>
        </p:blipFill>
        <p:spPr bwMode="auto">
          <a:xfrm>
            <a:off x="755576" y="3140968"/>
            <a:ext cx="2178077" cy="268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ferma-nasele.ru/wp-content/uploads/2017/08/7-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9" y="190631"/>
            <a:ext cx="870024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69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endParaRPr lang="ru-RU" altLang="ru-RU" smtClean="0"/>
          </a:p>
        </p:txBody>
      </p:sp>
      <p:pic>
        <p:nvPicPr>
          <p:cNvPr id="39940" name="Picture 2" descr="Картинка 41 из 3950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5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Box 5"/>
          <p:cNvSpPr txBox="1">
            <a:spLocks noChangeArrowheads="1"/>
          </p:cNvSpPr>
          <p:nvPr/>
        </p:nvSpPr>
        <p:spPr bwMode="auto">
          <a:xfrm>
            <a:off x="4071938" y="100012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608" y="908720"/>
            <a:ext cx="6654386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 smtClean="0">
                <a:ln w="11430"/>
                <a:gradFill>
                  <a:gsLst>
                    <a:gs pos="0">
                      <a:srgbClr val="DA1F28">
                        <a:tint val="70000"/>
                        <a:satMod val="245000"/>
                      </a:srgbClr>
                    </a:gs>
                    <a:gs pos="75000">
                      <a:srgbClr val="DA1F28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A1F28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Arial Black" panose="020B0A04020102020204" pitchFamily="34" charset="0"/>
              </a:rPr>
              <a:t>Молодцы</a:t>
            </a:r>
            <a:endParaRPr lang="ru-RU" sz="9600" b="1" dirty="0">
              <a:ln w="11430"/>
              <a:gradFill>
                <a:gsLst>
                  <a:gs pos="0">
                    <a:srgbClr val="DA1F28">
                      <a:tint val="70000"/>
                      <a:satMod val="245000"/>
                    </a:srgbClr>
                  </a:gs>
                  <a:gs pos="75000">
                    <a:srgbClr val="DA1F28">
                      <a:tint val="90000"/>
                      <a:shade val="60000"/>
                      <a:satMod val="240000"/>
                    </a:srgbClr>
                  </a:gs>
                  <a:gs pos="100000">
                    <a:srgbClr val="DA1F28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8801" y="3837711"/>
            <a:ext cx="32255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Конец игры</a:t>
            </a:r>
            <a:endParaRPr lang="ru-RU" dirty="0"/>
          </a:p>
        </p:txBody>
      </p:sp>
      <p:pic>
        <p:nvPicPr>
          <p:cNvPr id="2051" name="Picture 3" descr="http://wdesk.ru/_ph/53/2/27527883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94621"/>
            <a:ext cx="2267697" cy="237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img-fotki.yandex.ru/get/9814/169330297.142/0_d8912_e05a9840_M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56" y="1693550"/>
            <a:ext cx="1818480" cy="208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436900"/>
      </p:ext>
    </p:extLst>
  </p:cSld>
  <p:clrMapOvr>
    <a:masterClrMapping/>
  </p:clrMapOvr>
  <p:transition>
    <p:strips dir="r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8" y="116632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 где живёт?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 descr="https://i01.fotocdn.net/s15/16/public_pin_m/163/237939150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244" y="1052736"/>
            <a:ext cx="5184576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graemsdetmy.ru/wp-content/uploads/2017/05/zhivotnye-i-ix-detenyshi-kartinki-dlya-detej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" r="67550" b="50673"/>
          <a:stretch/>
        </p:blipFill>
        <p:spPr bwMode="auto">
          <a:xfrm>
            <a:off x="136460" y="2492896"/>
            <a:ext cx="3520784" cy="40969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32040" y="5791619"/>
            <a:ext cx="3538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  <a:ea typeface="Calibri"/>
                <a:cs typeface="Times New Roman"/>
              </a:rPr>
              <a:t>в коровнике 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13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11025"/>
            <a:ext cx="55801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Кто где живёт?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006896"/>
            <a:ext cx="4157629" cy="393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5264332"/>
            <a:ext cx="3741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  <a:ea typeface="Calibri"/>
                <a:cs typeface="Times New Roman"/>
              </a:rPr>
              <a:t>в свинарнике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 descr="https://ds04.infourok.ru/uploads/ex/0843/00001bca-eb8eec18/hello_html_5df67e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" t="2232" r="68212" b="50446"/>
          <a:stretch/>
        </p:blipFill>
        <p:spPr bwMode="auto">
          <a:xfrm>
            <a:off x="683568" y="2773575"/>
            <a:ext cx="3384376" cy="36797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720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11025"/>
            <a:ext cx="55801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Кто, </a:t>
            </a:r>
            <a:r>
              <a:rPr lang="ru-RU" sz="44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где живёт?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533352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igraemsdetmy.ru/wp-content/uploads/2017/05/zhivotnye-i-ix-detenyshi-kartinki-dlya-detej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t="50897" r="68571"/>
          <a:stretch/>
        </p:blipFill>
        <p:spPr bwMode="auto">
          <a:xfrm>
            <a:off x="251520" y="2708920"/>
            <a:ext cx="2865753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08904" y="5805264"/>
            <a:ext cx="2161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Arial Black" panose="020B0A04020102020204" pitchFamily="34" charset="0"/>
                <a:ea typeface="Calibri"/>
                <a:cs typeface="Times New Roman"/>
              </a:rPr>
              <a:t>в сарае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59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11025"/>
            <a:ext cx="55801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Кто, </a:t>
            </a:r>
            <a:r>
              <a:rPr lang="ru-RU" sz="44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где живёт?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Рисунок 2" descr="https://i03.fotocdn.net/s23/87/public_pin_l/430/257515042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47750"/>
            <a:ext cx="4968552" cy="4541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mg0.liveinternet.ru/images/attach/c/11/127/798/127798958_118816039_oe5uFBJOrE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" t="1121" r="68212" b="50897"/>
          <a:stretch/>
        </p:blipFill>
        <p:spPr bwMode="auto">
          <a:xfrm>
            <a:off x="332510" y="2852936"/>
            <a:ext cx="3231378" cy="3600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44778" y="5807005"/>
            <a:ext cx="3079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  <a:ea typeface="Calibri"/>
                <a:cs typeface="Times New Roman"/>
              </a:rPr>
              <a:t>в конюшне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59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11025"/>
            <a:ext cx="55801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Кто, </a:t>
            </a:r>
            <a:r>
              <a:rPr lang="ru-RU" sz="44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где живёт?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" name="Рисунок 3" descr="http://images.myshared.ru/4/188885/slide_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" t="7692" r="2884" b="9829"/>
          <a:stretch/>
        </p:blipFill>
        <p:spPr bwMode="auto">
          <a:xfrm>
            <a:off x="3707904" y="980466"/>
            <a:ext cx="5145896" cy="45367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img.sovenok.co.uk/animals/game/loto-family/loto2-mum-dad-i_00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" t="3401" r="67930" b="51248"/>
          <a:stretch/>
        </p:blipFill>
        <p:spPr bwMode="auto">
          <a:xfrm>
            <a:off x="539552" y="3284984"/>
            <a:ext cx="3024336" cy="3456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64088" y="5877271"/>
            <a:ext cx="2925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  <a:ea typeface="Calibri"/>
                <a:cs typeface="Times New Roman"/>
              </a:rPr>
              <a:t>в овчарне 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78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1.liveinternet.ru/images/attach/c/5/84/931/84931115_CC419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062" y="2227636"/>
            <a:ext cx="4888361" cy="3577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728" y="260648"/>
            <a:ext cx="37560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http://www.clipartbest.com/cliparts/nTX/6np/nTX6np5n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" y="1052736"/>
            <a:ext cx="2600325" cy="2134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clipartbest.com/cliparts/McL/5Ea/McL5Ea47i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42454"/>
            <a:ext cx="2164715" cy="184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dn.pixabay.com/photo/2016/08/10/14/54/cat-1583522_128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6" y="4730402"/>
            <a:ext cx="2276475" cy="1717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168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</TotalTime>
  <Words>174</Words>
  <Application>Microsoft Office PowerPoint</Application>
  <PresentationFormat>Экран (4:3)</PresentationFormat>
  <Paragraphs>54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Игра-презентация  «Домашние животные»    </vt:lpstr>
      <vt:lpstr>Кто, где живёт?</vt:lpstr>
      <vt:lpstr>Кто, где живёт? </vt:lpstr>
      <vt:lpstr>Кто где живёт?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Наложенные изображения</vt:lpstr>
      <vt:lpstr>Презентация PowerPoint</vt:lpstr>
      <vt:lpstr>Кто появился? Запомни</vt:lpstr>
      <vt:lpstr>Кто появился? </vt:lpstr>
      <vt:lpstr>Презентация PowerPoint</vt:lpstr>
      <vt:lpstr>Презентация PowerPoint</vt:lpstr>
      <vt:lpstr>Кто за забором?</vt:lpstr>
      <vt:lpstr>У кого чего не хватает?</vt:lpstr>
      <vt:lpstr>Презентация PowerPoint</vt:lpstr>
      <vt:lpstr>Четвёртый лишний</vt:lpstr>
      <vt:lpstr>Четвёртый лишний</vt:lpstr>
      <vt:lpstr>Четвёртый лишний</vt:lpstr>
      <vt:lpstr>Помоги маме найти своего детёныша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М-видео</dc:creator>
  <cp:lastModifiedBy>М-видео</cp:lastModifiedBy>
  <cp:revision>45</cp:revision>
  <dcterms:created xsi:type="dcterms:W3CDTF">2018-01-17T14:33:10Z</dcterms:created>
  <dcterms:modified xsi:type="dcterms:W3CDTF">2018-03-01T20:20:07Z</dcterms:modified>
</cp:coreProperties>
</file>