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64" r:id="rId6"/>
    <p:sldId id="259" r:id="rId7"/>
    <p:sldId id="262" r:id="rId8"/>
    <p:sldId id="266" r:id="rId9"/>
    <p:sldId id="267" r:id="rId10"/>
    <p:sldId id="265" r:id="rId11"/>
    <p:sldId id="268" r:id="rId12"/>
    <p:sldId id="269" r:id="rId13"/>
    <p:sldId id="270" r:id="rId14"/>
    <p:sldId id="261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10" autoAdjust="0"/>
    <p:restoredTop sz="94660"/>
  </p:normalViewPr>
  <p:slideViewPr>
    <p:cSldViewPr>
      <p:cViewPr varScale="1">
        <p:scale>
          <a:sx n="73" d="100"/>
          <a:sy n="73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12C18-BE0A-40AD-8B7D-454A16A96F6C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CB191-D711-4167-A9F5-59DE81954E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8C8F1E-4F62-4C8D-AAB8-73E1571C265A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61200A-1739-4565-B9B5-A4028F6305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567DBF-15EC-4F2A-B767-4B3A15E5ED0C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7A1D15-FC4A-4666-9758-3AB12A6C5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410FEF-94B7-46CD-9678-FFD4F7EB4FC9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8AB1E-E64B-424D-A7D6-3391BEB162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7CF18-133A-415A-86A7-826F07B1CBF5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36889-4FD4-4D4C-8092-9B6133CABD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18C66-8A64-4FD4-AB91-7407BBDF72D9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C18599-04CE-461B-8AA1-6A5511ACF8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E576E7-7EB1-45AD-87E7-665C1913A3C5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12B1D-167C-4C8F-8356-FF5B1A1E56F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7D931-6D1F-43F9-A970-B459620E452B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F4E2B6-87FE-4448-AE2E-033D9EBCC2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BFB0F-B147-4E91-85D8-B1323E42AD08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7E2A2D-81D8-4752-A205-B641A81716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8704FE-0DCA-4D3F-858C-0E5E3D421444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9FD8EA-7513-47C5-8935-9D8AD4FBD9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B9FC6-0BD5-4385-9D50-FE9731ACB4C9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E6FCBF-2206-4453-9BA9-4AADC79681D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1EE4123-CDF4-4D49-BB4F-AB386C8A4AA6}" type="datetimeFigureOut">
              <a:rPr lang="ru-RU"/>
              <a:pPr>
                <a:defRPr/>
              </a:pPr>
              <a:t>01.12.2014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85449C8-5FFD-407A-A5B0-888E1E30AA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5.jpe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gif"/><Relationship Id="rId7" Type="http://schemas.openxmlformats.org/officeDocument/2006/relationships/image" Target="../media/image3.jpeg"/><Relationship Id="rId2" Type="http://schemas.openxmlformats.org/officeDocument/2006/relationships/slide" Target="slide6.xml"/><Relationship Id="rId1" Type="http://schemas.openxmlformats.org/officeDocument/2006/relationships/slideLayout" Target="../slideLayouts/slideLayout2.xml"/><Relationship Id="rId6" Type="http://schemas.openxmlformats.org/officeDocument/2006/relationships/slide" Target="slide4.xml"/><Relationship Id="rId5" Type="http://schemas.openxmlformats.org/officeDocument/2006/relationships/image" Target="../media/image2.png"/><Relationship Id="rId4" Type="http://schemas.openxmlformats.org/officeDocument/2006/relationships/slide" Target="slide5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0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4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slide" Target="slide8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13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800" smtClean="0"/>
              <a:t>Стойка</a:t>
            </a:r>
            <a:br>
              <a:rPr lang="ru-RU" sz="8800" smtClean="0"/>
            </a:br>
            <a:r>
              <a:rPr lang="ru-RU" sz="8800" smtClean="0"/>
              <a:t>на </a:t>
            </a:r>
            <a:br>
              <a:rPr lang="ru-RU" sz="8800" smtClean="0"/>
            </a:br>
            <a:r>
              <a:rPr lang="ru-RU" sz="8800" smtClean="0"/>
              <a:t>лопатках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F:\2014-2015\36(2)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141663"/>
            <a:ext cx="2125663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2530" name="Группа 15"/>
          <p:cNvGrpSpPr>
            <a:grpSpLocks/>
          </p:cNvGrpSpPr>
          <p:nvPr/>
        </p:nvGrpSpPr>
        <p:grpSpPr bwMode="auto">
          <a:xfrm>
            <a:off x="5580063" y="0"/>
            <a:ext cx="3563937" cy="3860800"/>
            <a:chOff x="5508104" y="764704"/>
            <a:chExt cx="1440160" cy="1296144"/>
          </a:xfrm>
        </p:grpSpPr>
        <p:pic>
          <p:nvPicPr>
            <p:cNvPr id="22533" name="Picture 7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5724128" y="764704"/>
              <a:ext cx="1057275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6516537" y="1484725"/>
              <a:ext cx="431727" cy="5761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508104" y="1484725"/>
              <a:ext cx="432369" cy="5761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22531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3800" y="2762250"/>
            <a:ext cx="20161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404664"/>
            <a:ext cx="255041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35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Аватар Маша радостно хлопает в ладоши - мультфильм Маша и Медвед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576" y="306896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83768" y="1556792"/>
            <a:ext cx="626469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Молодцы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451725" y="6165850"/>
            <a:ext cx="1008063" cy="431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457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9" name="Picture 2" descr="Анимированные мишки и медведи, анимашки мишек Smayls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213100"/>
            <a:ext cx="2724150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476672"/>
            <a:ext cx="7992888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Подумайте ещё!</a:t>
            </a:r>
            <a:endParaRPr lang="ru-RU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6732588" y="5229225"/>
            <a:ext cx="935037" cy="6477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F:\2014-2015\36(2)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4075" y="3213100"/>
            <a:ext cx="21240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3800" y="2762250"/>
            <a:ext cx="20161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04664"/>
            <a:ext cx="255041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2843808" y="764704"/>
            <a:ext cx="5904656" cy="1323439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0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МОЛОДЦЫ!</a:t>
            </a:r>
            <a:endParaRPr lang="ru-RU" sz="8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5606" name="AutoShape 6">
            <a:hlinkClick r:id="" action="ppaction://hlinkshowjump?jump=nextslide" highlightClick="1"/>
          </p:cNvPr>
          <p:cNvSpPr>
            <a:spLocks noChangeArrowheads="1"/>
          </p:cNvSpPr>
          <p:nvPr/>
        </p:nvSpPr>
        <p:spPr bwMode="auto">
          <a:xfrm>
            <a:off x="7380288" y="6021388"/>
            <a:ext cx="1008062" cy="576262"/>
          </a:xfrm>
          <a:prstGeom prst="actionButtonForwardNex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686800" cy="3586162"/>
          </a:xfrm>
        </p:spPr>
        <p:txBody>
          <a:bodyPr/>
          <a:lstStyle/>
          <a:p>
            <a:r>
              <a:rPr lang="ru-RU" sz="5400" smtClean="0">
                <a:latin typeface="Arial" charset="0"/>
              </a:rPr>
              <a:t>Выполните стойку на лопатках</a:t>
            </a:r>
            <a:r>
              <a:rPr lang="ru-RU" smtClean="0">
                <a:latin typeface="Arial" charset="0"/>
              </a:rPr>
              <a:t> 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Заголовок 1"/>
          <p:cNvSpPr>
            <a:spLocks noGrp="1"/>
          </p:cNvSpPr>
          <p:nvPr>
            <p:ph type="title"/>
          </p:nvPr>
        </p:nvSpPr>
        <p:spPr>
          <a:xfrm>
            <a:off x="468313" y="2276475"/>
            <a:ext cx="8229600" cy="1143000"/>
          </a:xfrm>
        </p:spPr>
        <p:txBody>
          <a:bodyPr/>
          <a:lstStyle/>
          <a:p>
            <a:r>
              <a:rPr lang="ru-RU" sz="9600" smtClean="0"/>
              <a:t>Убери лишнее</a:t>
            </a:r>
          </a:p>
        </p:txBody>
      </p:sp>
      <p:sp>
        <p:nvSpPr>
          <p:cNvPr id="1433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F:\2014-2015\36(2)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19250" y="3141663"/>
            <a:ext cx="2125663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2" name="Picture 4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63938" y="188913"/>
            <a:ext cx="1800225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363" name="Группа 15"/>
          <p:cNvGrpSpPr>
            <a:grpSpLocks/>
          </p:cNvGrpSpPr>
          <p:nvPr/>
        </p:nvGrpSpPr>
        <p:grpSpPr bwMode="auto">
          <a:xfrm>
            <a:off x="5580063" y="0"/>
            <a:ext cx="3563937" cy="3860800"/>
            <a:chOff x="5508104" y="764704"/>
            <a:chExt cx="1440160" cy="1296144"/>
          </a:xfrm>
        </p:grpSpPr>
        <p:pic>
          <p:nvPicPr>
            <p:cNvPr id="15366" name="Picture 7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5724128" y="764704"/>
              <a:ext cx="1057275" cy="11525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4" name="Прямоугольник 13"/>
            <p:cNvSpPr/>
            <p:nvPr/>
          </p:nvSpPr>
          <p:spPr>
            <a:xfrm>
              <a:off x="6516537" y="1484725"/>
              <a:ext cx="431727" cy="5761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508104" y="1484725"/>
              <a:ext cx="432369" cy="576123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5364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003800" y="2762250"/>
            <a:ext cx="20161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04664"/>
            <a:ext cx="2550410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638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Аватар Маша радостно хлопает в ладоши - мультфильм Маша и Медвед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755576" y="3068960"/>
            <a:ext cx="2880320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483768" y="1556792"/>
            <a:ext cx="626469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Молодцы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451725" y="6237288"/>
            <a:ext cx="1008063" cy="431800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Аватар Маша радостно хлопает в ладоши - мультфильм Маша и Медвед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268760"/>
            <a:ext cx="626469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Молодцы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1258888" y="5300663"/>
            <a:ext cx="1152525" cy="5762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8435" name="Picture 2" descr="Анимированные мишки и медведи, анимашки мишек Smayls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213100"/>
            <a:ext cx="2724150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476672"/>
            <a:ext cx="7992888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Подумайте ещё!</a:t>
            </a:r>
            <a:endParaRPr lang="ru-RU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6732588" y="5229225"/>
            <a:ext cx="935037" cy="6477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F:\2014-2015\36(2).gif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92275" y="3429000"/>
            <a:ext cx="2124075" cy="3219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333375"/>
            <a:ext cx="2551112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188913"/>
            <a:ext cx="1800225" cy="3408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460" name="Группа 15"/>
          <p:cNvGrpSpPr>
            <a:grpSpLocks/>
          </p:cNvGrpSpPr>
          <p:nvPr/>
        </p:nvGrpSpPr>
        <p:grpSpPr bwMode="auto">
          <a:xfrm>
            <a:off x="5580063" y="2144713"/>
            <a:ext cx="3563937" cy="1716087"/>
            <a:chOff x="5508104" y="1484784"/>
            <a:chExt cx="1440160" cy="576064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6516537" y="1484784"/>
              <a:ext cx="431727" cy="57606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508104" y="1484784"/>
              <a:ext cx="432369" cy="576064"/>
            </a:xfrm>
            <a:prstGeom prst="rect">
              <a:avLst/>
            </a:prstGeom>
            <a:ln>
              <a:solidFill>
                <a:schemeClr val="bg1"/>
              </a:solidFill>
            </a:ln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pic>
        <p:nvPicPr>
          <p:cNvPr id="19461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932363" y="2762250"/>
            <a:ext cx="2016125" cy="409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098" name="Picture 2" descr="Аватар Маша радостно хлопает в ладоши - мультфильм Маша и Медведь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2996952"/>
            <a:ext cx="2952328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39552" y="1268760"/>
            <a:ext cx="6264690" cy="156966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Молодцы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1258888" y="5300663"/>
            <a:ext cx="1152525" cy="57626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1507" name="Picture 2" descr="Анимированные мишки и медведи, анимашки мишек Smayls.ru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87675" y="3213100"/>
            <a:ext cx="2724150" cy="2659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7544" y="476672"/>
            <a:ext cx="7992888" cy="30469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latin typeface="+mn-lt"/>
                <a:cs typeface="+mn-cs"/>
              </a:rPr>
              <a:t>Подумайте ещё!</a:t>
            </a:r>
            <a:endParaRPr lang="ru-RU" sz="96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latin typeface="+mn-lt"/>
              <a:cs typeface="+mn-cs"/>
            </a:endParaRPr>
          </a:p>
        </p:txBody>
      </p:sp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6732588" y="5229225"/>
            <a:ext cx="935037" cy="64770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170</TotalTime>
  <Words>9</Words>
  <Application>Microsoft Office PowerPoint</Application>
  <PresentationFormat>Экран (4:3)</PresentationFormat>
  <Paragraphs>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Calibri</vt:lpstr>
      <vt:lpstr>Arial</vt:lpstr>
      <vt:lpstr>Тема Office</vt:lpstr>
      <vt:lpstr>Стойка на  лопатках</vt:lpstr>
      <vt:lpstr>Убери лишнее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Выполните стойку на лопатках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Кувырок вперёд</dc:title>
  <dc:creator>Admin</dc:creator>
  <cp:lastModifiedBy>Катя</cp:lastModifiedBy>
  <cp:revision>20</cp:revision>
  <dcterms:created xsi:type="dcterms:W3CDTF">2014-11-20T21:02:12Z</dcterms:created>
  <dcterms:modified xsi:type="dcterms:W3CDTF">2014-12-01T10:35:09Z</dcterms:modified>
</cp:coreProperties>
</file>