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336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55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23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870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9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068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349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238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59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52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9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BCF581-3BA9-4D33-8C91-715E1CB205A5}" type="datetimeFigureOut">
              <a:rPr lang="ru-RU" smtClean="0"/>
              <a:t>15.12.2018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1A7FD-ADE3-4228-9CFB-AFCDECA3C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99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5564" cy="6848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04663"/>
            <a:ext cx="5688633" cy="556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8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8"/>
            <a:ext cx="9252520" cy="7100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820" y="-243408"/>
            <a:ext cx="2220838" cy="222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3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4392488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1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-15213"/>
            <a:ext cx="5688632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4" name="Плач-ребенка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6765776" y="5877272"/>
            <a:ext cx="177552" cy="17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3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396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775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00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G:\ФОН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-243408"/>
            <a:ext cx="2243304" cy="23420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37112"/>
            <a:ext cx="2677353" cy="2564904"/>
          </a:xfrm>
          <a:prstGeom prst="rect">
            <a:avLst/>
          </a:prstGeom>
        </p:spPr>
      </p:pic>
      <p:pic>
        <p:nvPicPr>
          <p:cNvPr id="4101" name="Picture 5" descr="ÐÐ°ÑÑÐ¸Ð½ÐºÐ¸ Ð¿Ð¾ Ð·Ð°Ð¿ÑÐ¾ÑÑ ÐÐÐÐÐ§ÐÐ ÐÐÐ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4427" y="5719564"/>
            <a:ext cx="1410453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526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514 -0.1257 C 0.44636 -0.16435 0.47587 -0.65371 0.46337 -0.6875 C 0.45087 -0.72292 0.3849 -0.69792 0.36337 -0.73264 C 0.33559 -0.75278 0.28386 -0.65834 0.2724 -0.67107 C 0.25278 -0.6794 0.2559 -0.75185 0.24514 -0.78218 C 0.21788 -0.80278 0.24063 -0.84861 0.20781 -0.85301 C 0.17917 -0.85972 0.14531 -0.85255 0.11268 -0.83542 C 0.08229 -0.8213 0.05226 -0.79769 0.02552 -0.76875 C -0.00087 -0.73959 -0.08732 -0.82871 -0.10486 -0.79445 C -0.12378 -0.75579 -0.07118 -0.59329 -0.07309 -0.55023 C -0.07725 -0.50972 -0.07569 -0.4676 -0.06215 -0.42986 C -0.05243 -0.39329 0.079 -0.43148 0.09827 -0.40834 C 0.11667 -0.3794 0.05677 -0.23797 0.08768 -0.22685 C 0.11615 -0.21574 0.23837 -0.1544 0.26788 -0.17801 C 0.29827 -0.20463 0.25712 -0.35764 0.25886 -0.39236 C 0.24566 -0.4125 0.29358 -0.45787 0.28299 -0.49329 C 0.2724 -0.52894 0.22709 -0.59514 0.19514 -0.60648 C 0.17066 -0.63611 0.11875 -0.55278 0.09097 -0.5632 C 0.06233 -0.5713 0.06181 -0.57847 -0.00104 -0.55556 C -0.06198 -0.53588 -0.08941 -0.43102 -0.11094 -0.40232 C -0.15625 -0.37894 -0.27899 -0.46551 -0.30625 -0.46713 C -0.3375 -0.46412 -0.30399 -0.40255 -0.29878 -0.38611 C -0.29357 -0.36968 -0.29982 -0.3926 -0.27448 -0.36806 C -0.2533 -0.34167 -0.16493 -0.26435 -0.14722 -0.23866 C -0.12951 -0.2132 -0.17083 -0.23866 -0.16823 -0.21574 C -0.16701 -0.17801 -0.1533 -0.14676 -0.13107 -0.10023 C -0.10642 -0.05417 -0.09166 -0.03611 -0.06944 -0.00972 C -0.02604 0.00879 0.11476 -0.08079 0.14827 -0.07709 C 0.18785 -0.08773 0.17136 -0.09121 0.16788 -0.07315 " pathEditMode="relative" rAng="0" ptsTypes="fffafffffffffffaffffaafafffaf">
                                      <p:cBhvr>
                                        <p:cTn id="6" dur="2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04" y="-2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4174"/>
            <a:ext cx="5328592" cy="6725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6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15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880"/>
            <a:ext cx="9143999" cy="693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7" y="0"/>
            <a:ext cx="5616624" cy="684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1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Экран (4:3)</PresentationFormat>
  <Paragraphs>0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7</cp:revision>
  <dcterms:created xsi:type="dcterms:W3CDTF">2018-12-15T07:18:00Z</dcterms:created>
  <dcterms:modified xsi:type="dcterms:W3CDTF">2018-12-15T09:12:01Z</dcterms:modified>
</cp:coreProperties>
</file>