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  <p:sldId id="267" r:id="rId12"/>
    <p:sldId id="268" r:id="rId13"/>
    <p:sldId id="266" r:id="rId14"/>
  </p:sldIdLst>
  <p:sldSz cx="12192000" cy="6858000"/>
  <p:notesSz cx="6858000" cy="12192000"/>
  <p:defaultTextStyle>
    <a:lvl1pPr marL="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1pPr>
    <a:lvl2pPr marL="4572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2pPr>
    <a:lvl3pPr marL="9144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3pPr>
    <a:lvl4pPr marL="13716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4pPr>
    <a:lvl5pPr marL="18288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5pPr>
    <a:lvl6pPr marL="22860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6pPr>
    <a:lvl7pPr marL="27432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7pPr>
    <a:lvl8pPr marL="32004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8pPr>
    <a:lvl9pPr marL="3657600" marR="0" indent="0" algn="l" defTabSz="4572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smNativeData">
      <pr:smAppRevision xmlns:mc="http://schemas.openxmlformats.org/markup-compatibility/2006" xmlns:p14="http://schemas.microsoft.com/office/powerpoint/2010/main" xmlns:p15="http://schemas.microsoft.com/office/powerpoint/2012/main" xmlns:pr="smNativeData" xmlns="smNativeData" dt="1731867018" val="1062" revOS="4"/>
      <pr:smFileRevision xmlns:mc="http://schemas.openxmlformats.org/markup-compatibility/2006" xmlns:p14="http://schemas.microsoft.com/office/powerpoint/2010/main" xmlns:p15="http://schemas.microsoft.com/office/powerpoint/2012/main" xmlns:pr="smNativeData" xmlns="smNativeData" dt="1731867018" val="101"/>
      <pr:guideOptions xmlns:mc="http://schemas.openxmlformats.org/markup-compatibility/2006" xmlns:p14="http://schemas.microsoft.com/office/powerpoint/2010/main" xmlns:p15="http://schemas.microsoft.com/office/powerpoint/2012/main" xmlns:pr="smNativeData" xmlns="smNativeData" dt="1731867018" snapToGrid="1" snapToBorders="1" snapToGuide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79" d="100"/>
          <a:sy n="79" d="100"/>
        </p:scale>
        <p:origin x="6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" d="100"/>
        <a:sy n="19" d="100"/>
      </p:scale>
      <p:origin x="0" y="0"/>
    </p:cViewPr>
  </p:sorterViewPr>
  <p:notesViewPr>
    <p:cSldViewPr snapToObjects="1" showGuides="1">
      <p:cViewPr>
        <p:scale>
          <a:sx n="94" d="100"/>
          <a:sy n="94" d="100"/>
        </p:scale>
        <p:origin x="255" y="133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AUAABoNAABgRQAAJhYAABAAAAAmAAAACAAAAAEAAAADAAAA"/>
              </a:ext>
            </a:extLst>
          </p:cNvSpPr>
          <p:nvPr>
            <p:ph type="ctrTitle"/>
          </p:nvPr>
        </p:nvSpPr>
        <p:spPr>
          <a:xfrm>
            <a:off x="914400" y="2129790"/>
            <a:ext cx="10363200" cy="1470660"/>
          </a:xfrm>
          <a:noFill/>
        </p:spPr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SlideSub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A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LIAs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QAsAAOgXAADAPwAAsCIAABAAAAAmAAAACAAAAAGAAAADAAAA"/>
              </a:ext>
            </a:extLst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noFill/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t>Click to edit Master subtitle style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LIAs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992F-61D3-876F-9D6A-973AD7246BC2}" type="datetime1">
              <a:t>21.11.2024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PkA+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CA33-7DD3-873C-9D6A-8B6984246BDE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IYi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Q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kl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NgJAABARwAAsCUAABAAAAAmAAAACAAAAAIAAAAAAAAA"/>
              </a:ext>
            </a:extLst>
          </p:cNvSpPr>
          <p:nvPr>
            <p:ph idx="1"/>
          </p:nvPr>
        </p:nvSpPr>
        <p:spPr/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Eos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8A2C-62D3-877C-9D6A-9429C4246BC1}" type="datetime1">
              <a:t>21.11.2024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O0k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Jcu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B4E3-ADD3-8742-9D6A-5B17FA246B0E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Q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Mc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YDYAALABAABARwAAsCUAABAAAAAmAAAACAAAAIMAAAAAAAAA"/>
              </a:ext>
            </a:extLst>
          </p:cNvSpPr>
          <p:nvPr>
            <p:ph type="title"/>
          </p:nvPr>
        </p:nvSpPr>
        <p:spPr>
          <a:xfrm>
            <a:off x="8839200" y="274320"/>
            <a:ext cx="2743200" cy="5852160"/>
          </a:xfrm>
        </p:spPr>
        <p:txBody>
          <a:bodyPr vert="vert" wrap="square" numCol="1" spcCol="215900" anchor="b">
            <a:prstTxWarp prst="textNoShape">
              <a:avLst/>
            </a:prstTxWarp>
          </a:bodyPr>
          <a:lstStyle/>
          <a:p>
            <a:r>
              <a:t>Click to edit Master title style</a:t>
            </a:r>
          </a:p>
        </p:txBody>
      </p:sp>
      <p:sp>
        <p:nvSpPr>
          <p:cNvPr id="3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Q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I4n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AgNQAAsCUAABAAAAAmAAAACAAAAAMAAAAAAAAA"/>
              </a:ext>
            </a:extLst>
          </p:cNvSpPr>
          <p:nvPr>
            <p:ph idx="1"/>
          </p:nvPr>
        </p:nvSpPr>
        <p:spPr>
          <a:xfrm>
            <a:off x="609600" y="274320"/>
            <a:ext cx="8026400" cy="5852160"/>
          </a:xfrm>
        </p:spPr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CM0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A613-5DD3-8750-9D6A-AB05E8246BFE}" type="datetime1">
              <a:t>21.11.2024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Ggd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KMX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D910-5ED3-872F-9D6A-A87A97246BFD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KcP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KQP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NgJAABARwAAsCU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KcP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B135-7BD3-8747-9D6A-8D12FF246BD8}" type="datetime1">
              <a:t>21.11.2024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LIAs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ICB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A362-2CD3-8755-9D6A-DA00ED246B8F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CM0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7QUAABwbAACtRQAAfSMAABAAAAAmAAAACAAAAIGAAAAAAAAA"/>
              </a:ext>
            </a:extLst>
          </p:cNvSpPr>
          <p:nvPr>
            <p:ph type="title"/>
          </p:nvPr>
        </p:nvSpPr>
        <p:spPr>
          <a:xfrm>
            <a:off x="963295" y="4406900"/>
            <a:ext cx="10363200" cy="1362075"/>
          </a:xfrm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l">
              <a:defRPr sz="4000" b="1" cap="all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P+N/4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7QUAAOERAACtRQAAHBsAABAAAAAmAAAACAAAAIGAAAAAAAAA"/>
              </a:ext>
            </a:extLst>
          </p:cNvSpPr>
          <p:nvPr>
            <p:ph idx="1"/>
          </p:nvPr>
        </p:nvSpPr>
        <p:spPr>
          <a:xfrm>
            <a:off x="963295" y="2906395"/>
            <a:ext cx="10363200" cy="150050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000" cap="none"/>
            </a:lvl1pPr>
            <a:lvl2pPr marL="457200" indent="0">
              <a:buNone/>
              <a:defRPr sz="1800" cap="none"/>
            </a:lvl2pPr>
            <a:lvl3pPr marL="914400" indent="0">
              <a:buNone/>
              <a:defRPr sz="1600" cap="none"/>
            </a:lvl3pPr>
            <a:lvl4pPr marL="1371600" indent="0">
              <a:buNone/>
              <a:defRPr sz="1400" cap="none"/>
            </a:lvl4pPr>
            <a:lvl5pPr marL="1828800" indent="0">
              <a:buNone/>
              <a:defRPr sz="1400" cap="none"/>
            </a:lvl5pPr>
            <a:lvl6pPr marL="2286000" indent="0">
              <a:buNone/>
              <a:defRPr sz="1400" cap="none"/>
            </a:lvl6pPr>
            <a:lvl7pPr marL="2743200" indent="0">
              <a:buNone/>
              <a:defRPr sz="1400" cap="none"/>
            </a:lvl7pPr>
            <a:lvl8pPr marL="3200400" indent="0">
              <a:buNone/>
              <a:defRPr sz="1400" cap="none"/>
            </a:lvl8pPr>
            <a:lvl9pPr marL="3657600" indent="0">
              <a:buNone/>
              <a:defRPr sz="1400" cap="none"/>
            </a:lvl9pPr>
          </a:lstStyle>
          <a:p>
            <a:r>
              <a:t>Click to edit Master text styles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ICA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D527-69D3-8723-9D6A-9F769B246BCA}" type="datetime1">
              <a:t>21.11.2024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E0Z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JsJ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ED65-2BD3-871B-9D6A-DD4EA3246B88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P0x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SlideText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NgJAADgJAAAsCUAABAAAAAmAAAACAAAAAGAAAAAAAAA"/>
              </a:ext>
            </a:extLst>
          </p:cNvSpPr>
          <p:nvPr>
            <p:ph idx="1"/>
          </p:nvPr>
        </p:nvSpPr>
        <p:spPr>
          <a:xfrm>
            <a:off x="609600" y="1600200"/>
            <a:ext cx="5384800" cy="4526280"/>
          </a:xfrm>
        </p:spPr>
        <p:txBody>
          <a:bodyPr/>
          <a:lstStyle>
            <a:lvl1pPr>
              <a:defRPr sz="2800" cap="none"/>
            </a:lvl1pPr>
            <a:lvl2pPr>
              <a:defRPr sz="2400" cap="none"/>
            </a:lvl2pPr>
            <a:lvl3pPr>
              <a:defRPr sz="2000" cap="none"/>
            </a:lvl3pPr>
            <a:lvl4pPr>
              <a:defRPr sz="1800" cap="none"/>
            </a:lvl4pPr>
            <a:lvl5pPr>
              <a:defRPr sz="1800" cap="none"/>
            </a:lvl5pPr>
            <a:lvl6pPr>
              <a:defRPr sz="1800" cap="none"/>
            </a:lvl6pPr>
            <a:lvl7pPr>
              <a:defRPr sz="1800" cap="none"/>
            </a:lvl7pPr>
            <a:lvl8pPr>
              <a:defRPr sz="1800" cap="none"/>
            </a:lvl8pPr>
            <a:lvl9pPr>
              <a:defRPr sz="1800" cap="none"/>
            </a:lvl9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GMz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ICYAANgJAABARwAAsCUAABAAAAAmAAAACAAAAAGAAAAAAAAA"/>
              </a:ext>
            </a:extLst>
          </p:cNvSpPr>
          <p:nvPr>
            <p:ph idx="2"/>
          </p:nvPr>
        </p:nvSpPr>
        <p:spPr>
          <a:xfrm>
            <a:off x="6197600" y="1600200"/>
            <a:ext cx="5384800" cy="4526280"/>
          </a:xfrm>
        </p:spPr>
        <p:txBody>
          <a:bodyPr/>
          <a:lstStyle>
            <a:lvl1pPr>
              <a:defRPr sz="2800" cap="none"/>
            </a:lvl1pPr>
            <a:lvl2pPr>
              <a:defRPr sz="2400" cap="none"/>
            </a:lvl2pPr>
            <a:lvl3pPr>
              <a:defRPr sz="2000" cap="none"/>
            </a:lvl3pPr>
            <a:lvl4pPr>
              <a:defRPr sz="1800" cap="none"/>
            </a:lvl4pPr>
            <a:lvl5pPr>
              <a:defRPr sz="1800" cap="none"/>
            </a:lvl5pPr>
            <a:lvl6pPr>
              <a:defRPr sz="1800" cap="none"/>
            </a:lvl6pPr>
            <a:lvl7pPr>
              <a:defRPr sz="1800" cap="none"/>
            </a:lvl7pPr>
            <a:lvl8pPr>
              <a:defRPr sz="1800" cap="none"/>
            </a:lvl8pPr>
            <a:lvl9pPr>
              <a:defRPr sz="1800" cap="none"/>
            </a:lvl9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G4M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E8BD-F3D3-871E-9D6A-054BA6246B50}" type="datetime1">
              <a:t>21.11.2024</a:t>
            </a:fld>
            <a:endParaRPr/>
          </a:p>
        </p:txBody>
      </p:sp>
      <p:sp>
        <p:nvSpPr>
          <p:cNvPr id="6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IUs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7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ox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85D3-9DD3-8773-9D6A-6B26CB246B3E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KMX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SlideText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GAb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r>
              <a:t>Click to edit Master text styles</a:t>
            </a:r>
          </a:p>
        </p:txBody>
      </p:sp>
      <p:sp>
        <p:nvSpPr>
          <p:cNvPr id="4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Ggd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GAAAAAAAAA"/>
              </a:ext>
            </a:extLst>
          </p:cNvSpPr>
          <p:nvPr>
            <p:ph idx="2"/>
          </p:nvPr>
        </p:nvSpPr>
        <p:spPr>
          <a:xfrm>
            <a:off x="609600" y="2174875"/>
            <a:ext cx="5386070" cy="3951605"/>
          </a:xfrm>
        </p:spPr>
        <p:txBody>
          <a:bodyPr/>
          <a:lstStyle>
            <a:lvl1pPr>
              <a:defRPr sz="2400" cap="none"/>
            </a:lvl1pPr>
            <a:lvl2pPr>
              <a:defRPr sz="2000" cap="none"/>
            </a:lvl2pPr>
            <a:lvl3pPr>
              <a:defRPr sz="1800" cap="none"/>
            </a:lvl3pPr>
            <a:lvl4pPr>
              <a:defRPr sz="1600" cap="none"/>
            </a:lvl4pPr>
            <a:lvl5pPr>
              <a:defRPr sz="1600" cap="none"/>
            </a:lvl5pPr>
            <a:lvl6pPr>
              <a:defRPr sz="1600" cap="none"/>
            </a:lvl6pPr>
            <a:lvl7pPr>
              <a:defRPr sz="1600" cap="none"/>
            </a:lvl7pPr>
            <a:lvl8pPr>
              <a:defRPr sz="1600" cap="none"/>
            </a:lvl8pPr>
            <a:lvl9pPr>
              <a:defRPr sz="1600" cap="none"/>
            </a:lvl9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SlideText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Fsv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r>
              <a:t>Click to edit Master text styles</a:t>
            </a:r>
          </a:p>
        </p:txBody>
      </p:sp>
      <p:sp>
        <p:nvSpPr>
          <p:cNvPr id="6" name="SlideText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YCA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GAAAAAAAAA"/>
              </a:ext>
            </a:extLst>
          </p:cNvSpPr>
          <p:nvPr>
            <p:ph idx="4"/>
          </p:nvPr>
        </p:nvSpPr>
        <p:spPr>
          <a:xfrm>
            <a:off x="6195695" y="2174875"/>
            <a:ext cx="5386705" cy="3951605"/>
          </a:xfrm>
        </p:spPr>
        <p:txBody>
          <a:bodyPr/>
          <a:lstStyle>
            <a:lvl1pPr>
              <a:defRPr sz="2400" cap="none"/>
            </a:lvl1pPr>
            <a:lvl2pPr>
              <a:defRPr sz="2000" cap="none"/>
            </a:lvl2pPr>
            <a:lvl3pPr>
              <a:defRPr sz="1800" cap="none"/>
            </a:lvl3pPr>
            <a:lvl4pPr>
              <a:defRPr sz="1600" cap="none"/>
            </a:lvl4pPr>
            <a:lvl5pPr>
              <a:defRPr sz="1600" cap="none"/>
            </a:lvl5pPr>
            <a:lvl6pPr>
              <a:defRPr sz="1600" cap="none"/>
            </a:lvl6pPr>
            <a:lvl7pPr>
              <a:defRPr sz="1600" cap="none"/>
            </a:lvl7pPr>
            <a:lvl8pPr>
              <a:defRPr sz="1600" cap="none"/>
            </a:lvl8pPr>
            <a:lvl9pPr>
              <a:defRPr sz="1600" cap="none"/>
            </a:lvl9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Jcu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F018-56D3-8706-9D6A-A053BE246BF5}" type="datetime1">
              <a:t>21.11.2024</a:t>
            </a:fld>
            <a:endParaRPr/>
          </a:p>
        </p:txBody>
      </p:sp>
      <p:sp>
        <p:nvSpPr>
          <p:cNvPr id="8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CcX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FFCC-82D3-8709-9D6A-745CB1246B21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C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F42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AB17-59D3-875D-9D6A-AF08E5246BFA}" type="datetime1">
              <a:t>21.11.2024</a:t>
            </a:fld>
            <a:endParaRPr/>
          </a:p>
        </p:txBody>
      </p:sp>
      <p:sp>
        <p:nvSpPr>
          <p:cNvPr id="4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ICA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5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I4n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CA0A-44D3-873C-9D6A-B26984246BE7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Eos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FA2F-61D3-870C-9D6A-9759B4246BC2}" type="datetime1">
              <a:t>21.11.2024</a:t>
            </a:fld>
            <a:endParaRPr/>
          </a:p>
        </p:txBody>
      </p:sp>
      <p:sp>
        <p:nvSpPr>
          <p:cNvPr id="3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ND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4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P8A/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F3B7-F9D3-8705-9D6A-0F50BD246B5A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K4BAABtHAAA1AgAABAAAAAmAAAACAAAAIGAAAAAAAAA"/>
              </a:ext>
            </a:extLst>
          </p:cNvSpPr>
          <p:nvPr>
            <p:ph type="title"/>
          </p:nvPr>
        </p:nvSpPr>
        <p:spPr>
          <a:xfrm>
            <a:off x="609600" y="273050"/>
            <a:ext cx="4011295" cy="116205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algn="l">
              <a:defRPr sz="2000" b="1" cap="none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lideText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MIB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Uh0AAK4BAABARwAAsCUAABAAAAAmAAAACAAAAAGAAAAAAAAA"/>
              </a:ext>
            </a:extLst>
          </p:cNvSpPr>
          <p:nvPr>
            <p:ph idx="1"/>
          </p:nvPr>
        </p:nvSpPr>
        <p:spPr>
          <a:xfrm>
            <a:off x="4766310" y="273050"/>
            <a:ext cx="6816090" cy="5853430"/>
          </a:xfrm>
        </p:spPr>
        <p:txBody>
          <a:bodyPr/>
          <a:lstStyle>
            <a:lvl1pPr>
              <a:defRPr sz="3200" cap="none"/>
            </a:lvl1pPr>
            <a:lvl2pPr>
              <a:defRPr sz="2800" cap="none"/>
            </a:lvl2pPr>
            <a:lvl3pPr>
              <a:defRPr sz="2400" cap="none"/>
            </a:lvl3pPr>
            <a:lvl4pPr>
              <a:defRPr sz="2000" cap="none"/>
            </a:lvl4pPr>
            <a:lvl5pPr>
              <a:defRPr sz="2000" cap="none"/>
            </a:lvl5pPr>
            <a:lvl6pPr>
              <a:defRPr sz="2000" cap="none"/>
            </a:lvl6pPr>
            <a:lvl7pPr>
              <a:defRPr sz="2000" cap="none"/>
            </a:lvl7pPr>
            <a:lvl8pPr>
              <a:defRPr sz="2000" cap="none"/>
            </a:lvl8pPr>
            <a:lvl9pPr>
              <a:defRPr sz="2000" cap="none"/>
            </a:lvl9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EIO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NQIAABtHAAAsCUAABAAAAAmAAAACAAAAAGAAAAAAAAA"/>
              </a:ext>
            </a:extLst>
          </p:cNvSpPr>
          <p:nvPr>
            <p:ph idx="2"/>
          </p:nvPr>
        </p:nvSpPr>
        <p:spPr>
          <a:xfrm>
            <a:off x="609600" y="1435100"/>
            <a:ext cx="4011295" cy="4691380"/>
          </a:xfrm>
        </p:spPr>
        <p:txBody>
          <a:bodyPr/>
          <a:lstStyle>
            <a:lvl1pPr marL="0" indent="0">
              <a:buNone/>
              <a:defRPr sz="1400" cap="none"/>
            </a:lvl1pPr>
            <a:lvl2pPr marL="457200" indent="0">
              <a:buNone/>
              <a:defRPr sz="1200" cap="none"/>
            </a:lvl2pPr>
            <a:lvl3pPr marL="914400" indent="0">
              <a:buNone/>
              <a:defRPr sz="1000" cap="none"/>
            </a:lvl3pPr>
            <a:lvl4pPr marL="1371600" indent="0">
              <a:buNone/>
              <a:defRPr sz="900" cap="none"/>
            </a:lvl4pPr>
            <a:lvl5pPr marL="1828800" indent="0">
              <a:buNone/>
              <a:defRPr sz="900" cap="none"/>
            </a:lvl5pPr>
            <a:lvl6pPr marL="2286000" indent="0">
              <a:buNone/>
              <a:defRPr sz="900" cap="none"/>
            </a:lvl6pPr>
            <a:lvl7pPr marL="2743200" indent="0">
              <a:buNone/>
              <a:defRPr sz="900" cap="none"/>
            </a:lvl7pPr>
            <a:lvl8pPr marL="3200400" indent="0">
              <a:buNone/>
              <a:defRPr sz="900" cap="none"/>
            </a:lvl8pPr>
            <a:lvl9pPr marL="3657600" indent="0">
              <a:buNone/>
              <a:defRPr sz="900" cap="none"/>
            </a:lvl9pPr>
          </a:lstStyle>
          <a:p>
            <a:r>
              <a:t>Click to edit Master text styles</a:t>
            </a:r>
          </a:p>
        </p:txBody>
      </p:sp>
      <p:sp>
        <p:nvSpPr>
          <p:cNvPr id="5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P4U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F780-CED3-8701-9D6A-3854B9246B6D}" type="datetime1">
              <a:t>21.11.2024</a:t>
            </a:fld>
            <a:endParaRPr/>
          </a:p>
        </p:txBody>
      </p:sp>
      <p:sp>
        <p:nvSpPr>
          <p:cNvPr id="6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P8A/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7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cq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EF5B-15D3-8719-9D6A-E34CA1246BB6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P8An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sg4AAIgdAACyOwAABCEAABAAAAAmAAAACAAAAIGAAAAAAAAA"/>
              </a:ext>
            </a:extLst>
          </p:cNvSpPr>
          <p:nvPr>
            <p:ph type="title"/>
          </p:nvPr>
        </p:nvSpPr>
        <p:spPr>
          <a:xfrm>
            <a:off x="2388870" y="4800600"/>
            <a:ext cx="7315200" cy="56642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algn="l">
              <a:defRPr sz="2000" b="1" cap="none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lideText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Fsv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sg4AAMYDAACyOwAAFh0AABAAAAAmAAAACAAAAAGAAAAAAAAA"/>
              </a:ext>
            </a:extLst>
          </p:cNvSpPr>
          <p:nvPr>
            <p:ph idx="1"/>
          </p:nvPr>
        </p:nvSpPr>
        <p:spPr>
          <a:xfrm>
            <a:off x="2388870" y="613410"/>
            <a:ext cx="7315200" cy="4114800"/>
          </a:xfrm>
        </p:spPr>
        <p:txBody>
          <a:bodyPr/>
          <a:lstStyle>
            <a:lvl1pPr marL="0" indent="0">
              <a:buNone/>
              <a:defRPr sz="3200" cap="none"/>
            </a:lvl1pPr>
            <a:lvl2pPr marL="457200" indent="0">
              <a:buNone/>
              <a:defRPr sz="2800" cap="none"/>
            </a:lvl2pPr>
            <a:lvl3pPr marL="914400" indent="0">
              <a:buNone/>
              <a:defRPr sz="2400" cap="none"/>
            </a:lvl3pPr>
            <a:lvl4pPr marL="1371600" indent="0">
              <a:buNone/>
              <a:defRPr sz="2000" cap="none"/>
            </a:lvl4pPr>
            <a:lvl5pPr marL="1828800" indent="0">
              <a:buNone/>
              <a:defRPr sz="2000" cap="none"/>
            </a:lvl5pPr>
            <a:lvl6pPr marL="2286000" indent="0">
              <a:buNone/>
              <a:defRPr sz="2000" cap="none"/>
            </a:lvl6pPr>
            <a:lvl7pPr marL="2743200" indent="0">
              <a:buNone/>
              <a:defRPr sz="2000" cap="none"/>
            </a:lvl7pPr>
            <a:lvl8pPr marL="3200400" indent="0">
              <a:buNone/>
              <a:defRPr sz="2000" cap="none"/>
            </a:lvl8pPr>
            <a:lvl9pPr marL="3657600" indent="0">
              <a:buNone/>
              <a:defRPr sz="2000" cap="none"/>
            </a:lvl9pPr>
          </a:lstStyle>
          <a:p>
            <a:r>
              <a:t>Click to edit Master text styles</a:t>
            </a:r>
          </a:p>
        </p:txBody>
      </p:sp>
      <p:sp>
        <p:nvSpPr>
          <p:cNvPr id="4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CwV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sg4AAAQhAACyOwAA+CUAABAAAAAmAAAACAAAAAGAAAAAAAAA"/>
              </a:ext>
            </a:extLst>
          </p:cNvSpPr>
          <p:nvPr>
            <p:ph idx="2"/>
          </p:nvPr>
        </p:nvSpPr>
        <p:spPr>
          <a:xfrm>
            <a:off x="2388870" y="5367020"/>
            <a:ext cx="7315200" cy="805180"/>
          </a:xfrm>
        </p:spPr>
        <p:txBody>
          <a:bodyPr/>
          <a:lstStyle>
            <a:lvl1pPr marL="0" indent="0">
              <a:buNone/>
              <a:defRPr sz="1400" cap="none"/>
            </a:lvl1pPr>
            <a:lvl2pPr marL="457200" indent="0">
              <a:buNone/>
              <a:defRPr sz="1200" cap="none"/>
            </a:lvl2pPr>
            <a:lvl3pPr marL="914400" indent="0">
              <a:buNone/>
              <a:defRPr sz="1000" cap="none"/>
            </a:lvl3pPr>
            <a:lvl4pPr marL="1371600" indent="0">
              <a:buNone/>
              <a:defRPr sz="900" cap="none"/>
            </a:lvl4pPr>
            <a:lvl5pPr marL="1828800" indent="0">
              <a:buNone/>
              <a:defRPr sz="900" cap="none"/>
            </a:lvl5pPr>
            <a:lvl6pPr marL="2286000" indent="0">
              <a:buNone/>
              <a:defRPr sz="900" cap="none"/>
            </a:lvl6pPr>
            <a:lvl7pPr marL="2743200" indent="0">
              <a:buNone/>
              <a:defRPr sz="900" cap="none"/>
            </a:lvl7pPr>
            <a:lvl8pPr marL="3200400" indent="0">
              <a:buNone/>
              <a:defRPr sz="900" cap="none"/>
            </a:lvl8pPr>
            <a:lvl9pPr marL="3657600" indent="0">
              <a:buNone/>
              <a:defRPr sz="900" cap="none"/>
            </a:lvl9pPr>
          </a:lstStyle>
          <a:p>
            <a:r>
              <a:t>Click to edit Master text styles</a:t>
            </a:r>
          </a:p>
        </p:txBody>
      </p:sp>
      <p:sp>
        <p:nvSpPr>
          <p:cNvPr id="5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EUP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ED2BF19-57D3-8749-9D6A-A11CF1246BF4}" type="datetime1">
              <a:t>21.11.2024</a:t>
            </a:fld>
            <a:endParaRPr/>
          </a:p>
        </p:txBody>
      </p:sp>
      <p:sp>
        <p:nvSpPr>
          <p:cNvPr id="6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DoS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{Footer}</a:t>
            </a:r>
          </a:p>
        </p:txBody>
      </p:sp>
      <p:sp>
        <p:nvSpPr>
          <p:cNvPr id="7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gE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ED2C876-38D3-873E-9D6A-CE6B86246B9B}" type="slidenum">
              <a:t>‹#›</a:t>
            </a:fld>
            <a:endParaRPr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lue sky">
    <p:bg>
      <p:bgPr>
        <a:blipFill>
          <a:blip r:embed="rId1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ICA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P//////////"/>
              </a:ext>
            </a:extLst>
          </p:cNvSpPr>
          <p:nvPr>
            <p:ph type="title"/>
          </p:nvPr>
        </p:nvSpPr>
        <p:spPr>
          <a:xfrm>
            <a:off x="609600" y="274320"/>
            <a:ext cx="10972800" cy="1143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/>
          <a:p>
            <a:r>
              <a:t>Click to edit Master title style</a:t>
            </a:r>
          </a:p>
        </p:txBody>
      </p:sp>
      <p:sp>
        <p:nvSpPr>
          <p:cNvPr id="3" name="SlideText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P8A/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NgJAABARwAAsCUAABAAAAAmAAAACAAAAP//////////"/>
              </a:ext>
            </a:extLst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BsnAABAFQAAWSkAABAAAAAmAAAACAAAAP//////////"/>
              </a:ext>
            </a:extLst>
          </p:cNvSpPr>
          <p:nvPr>
            <p:ph type="dt" sz="quarter" idx="2"/>
          </p:nvPr>
        </p:nvSpPr>
        <p:spPr>
          <a:xfrm>
            <a:off x="609600" y="6356985"/>
            <a:ext cx="2844800" cy="3644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algn="l">
              <a:defRPr sz="1200" cap="none"/>
            </a:lvl1pPr>
          </a:lstStyle>
          <a:p>
            <a:fld id="{3ED2D0E2-ACD3-8726-9D6A-5A739E246B0F}" type="datetime1">
              <a:t>21.11.2024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KQP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BkAABsnAABgMQAAWSkAABAAAAAmAAAACAAAAP//////////"/>
              </a:ext>
            </a:extLst>
          </p:cNvSpPr>
          <p:nvPr>
            <p:ph type="ftr" sz="quarter" idx="3"/>
          </p:nvPr>
        </p:nvSpPr>
        <p:spPr>
          <a:xfrm>
            <a:off x="4165600" y="6356985"/>
            <a:ext cx="3860800" cy="3644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algn="ctr">
              <a:defRPr sz="1200" cap="none"/>
            </a:lvl1pPr>
          </a:lstStyle>
          <a:p>
            <a:endParaRPr/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LIAs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DUAABsnAABARwAAWSkAABAAAAAmAAAACAAAAP//////////"/>
              </a:ext>
            </a:extLst>
          </p:cNvSpPr>
          <p:nvPr>
            <p:ph type="sldNum" sz="quarter" idx="4"/>
          </p:nvPr>
        </p:nvSpPr>
        <p:spPr>
          <a:xfrm>
            <a:off x="8737600" y="6356985"/>
            <a:ext cx="2844800" cy="3644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algn="r">
              <a:defRPr sz="1200" cap="none"/>
            </a:lvl1pPr>
          </a:lstStyle>
          <a:p>
            <a:fld id="{3ED2C88D-C3D3-873E-9D6A-356B86246B60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marR="0" indent="0" algn="ctr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cap="none" spc="0" baseline="0">
          <a:solidFill>
            <a:schemeClr val="tx2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1pPr>
      <a:lvl2pPr marL="457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914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371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18288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2860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titleStyle>
    <p:bodyStyle>
      <a:lvl1pPr marL="342900" marR="0" indent="-3429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32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1pPr>
      <a:lvl2pPr marL="74295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11430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4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6002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20574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»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5146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9718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4290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8862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bodyStyle>
    <p:otherStyle>
      <a:lvl1pPr marL="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1pPr>
      <a:lvl2pPr marL="457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914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371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18288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2860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png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A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oAUAABoNAABgRQAAJhYAAAAAAAAmAAAACAAAAAEAAAAAAAAA"/>
              </a:ext>
            </a:extLst>
          </p:cNvSpPr>
          <p:nvPr>
            <p:ph type="ctrTitle"/>
          </p:nvPr>
        </p:nvSpPr>
        <p:spPr>
          <a:xfrm>
            <a:off x="914400" y="2129790"/>
            <a:ext cx="10363200" cy="1470660"/>
          </a:xfrm>
        </p:spPr>
        <p:txBody>
          <a:bodyPr/>
          <a:lstStyle/>
          <a:p>
            <a:r>
              <a:rPr dirty="0" err="1" smtClean="0"/>
              <a:t>Пр</a:t>
            </a:r>
            <a:r>
              <a:rPr lang="ru-RU" dirty="0"/>
              <a:t>е</a:t>
            </a:r>
            <a:r>
              <a:rPr dirty="0" err="1" smtClean="0"/>
              <a:t>зентация</a:t>
            </a:r>
            <a:endParaRPr dirty="0"/>
          </a:p>
          <a:p>
            <a:r>
              <a:rPr dirty="0"/>
              <a:t> «</a:t>
            </a:r>
            <a:r>
              <a:rPr dirty="0" err="1"/>
              <a:t>Термины</a:t>
            </a:r>
            <a:r>
              <a:rPr dirty="0"/>
              <a:t>! </a:t>
            </a:r>
            <a:r>
              <a:rPr dirty="0" err="1"/>
              <a:t>Формулы</a:t>
            </a:r>
            <a:r>
              <a:rPr dirty="0"/>
              <a:t>!»</a:t>
            </a:r>
          </a:p>
        </p:txBody>
      </p:sp>
      <p:pic>
        <p:nvPicPr>
          <p:cNvPr id="3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E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HuHAABRNAAAC7sAAKVn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2023705" y="8504555"/>
            <a:ext cx="8382000" cy="83439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GpAAAB2ngAAaosAAFbN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10471150" y="25759410"/>
            <a:ext cx="12192000" cy="7620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HMSAABlFwAALTcAAFku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999105" y="3803015"/>
            <a:ext cx="5970270" cy="37312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JE3AABkAAAAEUcAAOQP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9032875" y="63500"/>
            <a:ext cx="2519680" cy="25196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Er+//98////VRAAAAYN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-278130" y="-83820"/>
            <a:ext cx="2933065" cy="22009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BQTEw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Теловые двигатели и сгорание топлива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Q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КПД теплового двигателя - ...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CRVZA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Q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IFTAf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С =4200 Дж/(кг·°C), что это число значит ? Объяснить!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5+0y2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PnnEl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Fl2Ii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JEOAADdEwAA8jkAAPku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2367915" y="3228975"/>
            <a:ext cx="7051675" cy="44069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AY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AY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UAAAAFAAAAAAAAAAEAAAABAAAAAAAAAAAAAAAAAAAAAAAAAAkAAAAAAAAAAQAAAAEAAAAAAAAAAAAAAAAAAAAAAAAADQAAAAEAAAABAAAAAQAAAAAAAAAAAAAAAAAAAAAAAAARAAAAAAAAAAEAAAABAAAAAAAAAAAAAAAAAAAAAAAAABUAAAAAAAAAAQAAAAEAAAAAAAAAAAAAAAAAAAAAAAAA"/>
      </p:ext>
    </p:ext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Теловые двигатели и сгорание топлива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Q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P/bS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КПД теплового двигателя - это отношение полезной работы, совершённой двигателем, к количеству теплоты, полученному от нагревателя.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JXotY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Q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O3kDY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С = 4200 Дж/(кг · °C) — удельная теплоёмкость воды.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AJUh8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U4Zx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sA8kP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tOGJY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O8pAABHGAAAp0IAANM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816725" y="3946525"/>
            <a:ext cx="4018280" cy="30149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AY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AY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UAAAAFAAAAAAAAAAEAAAABAAAAAAAAAAAAAAAAAAAAAAAAAAkAAAAAAAAAAQAAAAEAAAAAAAAAAAAAAAAAAAAAAAAADQAAAAEAAAABAAAAAQAAAAAAAAAAAAAAAAAAAAAAAAARAAAAAAAAAAEAAAABAAAAAAAAAAAAAAAAAAAAAAAAABUAAAAAAAAAAQAAAAEAAAAAAAAAAAAAAAAAAAAAAAAA"/>
      </p:ext>
    </p:ext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Плавление и конденсация 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Dc840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Q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Плавление - ...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IiBcQ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Q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конденсации:</a:t>
            </a:r>
          </a:p>
          <a:p>
            <a:r>
              <a:t>(?) = Lm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dg8j+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VZfb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cgLnI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///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FIyAADdEwAASEwAANMt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8180070" y="3228975"/>
            <a:ext cx="4220210" cy="42202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jlLeh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K8NAABHGAAAQisAAMkq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2224405" y="3946525"/>
            <a:ext cx="4807585" cy="30086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AY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AY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YAAAAFAAAAAAAAAAEAAAABAAAAAAAAAAAAAAAAAAAAAAAAAAkAAAAAAAAAAQAAAAEAAAAAAAAAAAAAAAAAAAAAAAAADQAAAAEAAAABAAAAAQAAAAAAAAAAAAAAAAAAAAAAAAARAAAAAAAAAAEAAAABAAAAAAAAAAAAAAAAAAAAAAAAABUAAAAAAAAAAQAAAAEAAAAAAAAAAAAAAAAAAAAAAAAAGQAAAAEAAAABAAAAAQAAAAAAAAAAAAAAAAAAAAAAAAA="/>
      </p:ext>
    </p:ext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Плавление и конденсация 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Q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Brzq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Плавление — это процесс перехода из твёрдого состояния в жидкое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IiBcQ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Q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конденсации:</a:t>
            </a:r>
          </a:p>
          <a:p>
            <a:r>
              <a:t>(Q) = Lm</a:t>
            </a:r>
          </a:p>
          <a:p>
            <a:r>
              <a:t>Q - количество теплоты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7nkK7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GToy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7yGVy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CvAZRB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jhx5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OsLAABsEwAAkx0AABQl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1937385" y="3157220"/>
            <a:ext cx="2870200" cy="2870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jx3w8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A80AAAoFwAAD3AAAChE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8462645" y="3764280"/>
            <a:ext cx="9753600" cy="7315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Изображение6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Gp/W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PclAADkDwAAgkcAAA0p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6171565" y="2583180"/>
            <a:ext cx="5452745" cy="409003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AY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AY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  <p:extLst mod="1"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cAAAAFAAAAAAAAAAEAAAABAAAAAAAAAAAAAAAAAAAAAAAAAAkAAAAAAAAAAQAAAAEAAAAAAAAAAAAAAAAAAAAAAAAADQAAAAEAAAABAAAAAQAAAAAAAAAAAAAAAAAAAAAAAAARAAAAAAAAAAEAAAABAAAAAAAAAAAAAAAAAAAAAAAAABUAAAAAAAAAAQAAAAEAAAAAAAAAAAAAAAAAAAAAAAAAGQAAAAEAAAABAAAAAQAAAAAAAAAAAAAAAAAAAAAAAAAdAAAAAgAAAAEAAAABAAAAAAAAAAAAAAAAAAAAAAAAAA=="/>
      </p:ext>
    </p:ext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Внутренняя энергия и количество теплоты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Внутренняя энергия -  ... 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Q = (?)mΔt</a:t>
            </a:r>
          </a:p>
          <a:p>
            <a:endParaRPr/>
          </a:p>
        </p:txBody>
      </p:sp>
      <p:graphicFrame>
        <p:nvGraphicFramePr>
          <p:cNvPr id="7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J2AAAAGVAAAQIMAADBXAAAQAAAAJgAAAAgAAAD//////////w=="/>
              </a:ext>
            </a:extLst>
          </p:cNvGraphicFramePr>
          <p:nvPr/>
        </p:nvGraphicFramePr>
        <p:xfrm>
          <a:off x="20907375" y="13658850"/>
          <a:ext cx="4286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Пакет" r:id="rId3" imgW="428625" imgH="514350" progId="Пакет">
                  <p:embed/>
                </p:oleObj>
              </mc:Choice>
              <mc:Fallback>
                <p:oleObj name="Пакет" r:id="rId3" imgW="428625" imgH="514350" progId="Пакет">
                  <p:embed/>
                  <p:pic>
                    <p:nvPicPr>
                      <p:cNvPr id="0" name="Объект OLE1" descr="image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75" y="13658850"/>
                        <a:ext cx="4286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OLE2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J2AAAAGVAAAQIMAADBXAAAQAAAAJgAAAAgAAAD//////////w=="/>
              </a:ext>
            </a:extLst>
          </p:cNvGraphicFramePr>
          <p:nvPr/>
        </p:nvGraphicFramePr>
        <p:xfrm>
          <a:off x="20907375" y="13658850"/>
          <a:ext cx="4286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Пакет" r:id="rId5" imgW="428625" imgH="514350" progId="Пакет">
                  <p:embed/>
                </p:oleObj>
              </mc:Choice>
              <mc:Fallback>
                <p:oleObj name="Пакет" r:id="rId5" imgW="428625" imgH="514350" progId="Пакет">
                  <p:embed/>
                  <p:pic>
                    <p:nvPicPr>
                      <p:cNvPr id="0" name="Объект OLE2" descr="image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75" y="13658850"/>
                        <a:ext cx="4286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OLE3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LlkAAAGVAAAQIMAADBXAAAQAAAAJgAAAAgAAAD//////////w=="/>
              </a:ext>
            </a:extLst>
          </p:cNvGraphicFramePr>
          <p:nvPr/>
        </p:nvGraphicFramePr>
        <p:xfrm>
          <a:off x="16373475" y="13658850"/>
          <a:ext cx="4962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Пакет" r:id="rId6" imgW="4981575" imgH="514350" progId="Пакет">
                  <p:embed/>
                </p:oleObj>
              </mc:Choice>
              <mc:Fallback>
                <p:oleObj name="Пакет" r:id="rId6" imgW="4981575" imgH="514350" progId="Пакет">
                  <p:embed/>
                  <p:pic>
                    <p:nvPicPr>
                      <p:cNvPr id="0" name="Объект OLE3" descr="image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73475" y="13658850"/>
                        <a:ext cx="4962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Zmak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K4+AADoGAAAGVEAAEIr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10189210" y="4048760"/>
            <a:ext cx="2994025" cy="29832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EAg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BcAAACKEgAAmAoAABIrAAAQAAAAJgAAAAgAAAD//////////w==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14605" y="3013710"/>
            <a:ext cx="1707515" cy="3987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JsXAAATFAAA/zAAAHctAAAQAAAAJgAAAAgAAAD//////////w=="/>
              </a:ext>
            </a:extLst>
          </p:cNvPicPr>
          <p:nvPr/>
        </p:nvPicPr>
        <p:blipFill>
          <a:blip r:embed="rId10"/>
          <a:stretch>
            <a:fillRect/>
          </a:stretch>
        </p:blipFill>
        <p:spPr>
          <a:xfrm>
            <a:off x="3837305" y="3263265"/>
            <a:ext cx="4127500" cy="41275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YAAAAFAAAAAAAAAAEAAAABAAAAAAAAAAAAAAAAAAAAAAAAAAkAAAAAAAAAAQAAAAEAAAAAAAAAAAAAAAAAAAAAAAAADQAAAAEAAAABAAAAAQAAAAAAAAAAAAAAAAAAAAAAAAARAAAAAAAAAAEAAAABAAAAAAAAAAAAAAAAAAAAAAAAABUAAAAAAAAAAQAAAAEAAAAAAAAAAAAAAAAAAAAAAAAAGQAAAAEAAAABAAAAAQAAAAAAAAAAAAAAAAAAAAAAAAA="/>
      </p:ext>
    </p:ext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Внутренняя энергия и количество теплоты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JQ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Внутренняя энергия - кинетическая энергия всех молекул, из которых состоят тела, и потенциальная энергия их взаимодействия.</a:t>
            </a:r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Q = cmΔt</a:t>
            </a:r>
          </a:p>
          <a:p>
            <a:r>
              <a:t>c — удельная теплоёмкость вещества, из которого состоит тело (в Дж/(кг·°C))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EitAAApRgAA7BcBACmW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q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w8AAD3GgAAMKcAAPd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kAQ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DUCAAB8GgAAuBgAAF8r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4305300"/>
            <a:ext cx="3659505" cy="27451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d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DElAACBGQAATUUAANE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045835" y="4145915"/>
            <a:ext cx="5219700" cy="28143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UAAAAFAAAAAAAAAAEAAAABAAAAAAAAAAAAAAAAAAAAAAAAAAkAAAAAAAAAAQAAAAEAAAAAAAAAAAAAAAAAAAAAAAAADQAAAAAAAAABAAAAAQAAAAAAAAAAAAAAAAAAAAAAAAARAAAAAAAAAAEAAAABAAAAAAAAAAAAAAAAAAAAAAAAABUAAAABAAAAAQAAAAEAAAAAAAAAAAAAAAAAAAAAAAAA"/>
      </p:ext>
    </p:ext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Количество теплоты </a:t>
            </a:r>
            <a:r>
              <a:rPr cap="none">
                <a:solidFill>
                  <a:schemeClr val="tx1"/>
                </a:solidFill>
              </a:rPr>
              <a:t>при плавлении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wF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D0iZW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Количество теплоты - ...</a:t>
            </a:r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GvQcw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плавлении : Q = (?)·m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BADv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EitAAApRgAA7BcBACmW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w8AAD3GgAAMKcAAPd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q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GBhAAAKjwAAMZAAAFas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15829280" y="23252430"/>
            <a:ext cx="7610475" cy="47625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b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NgmAACaGQAAu0IAAA4r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314440" y="4161790"/>
            <a:ext cx="4533265" cy="28371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d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AIPAAAGFwAAwSMAALMr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2439670" y="3742690"/>
            <a:ext cx="3372485" cy="33610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QAAAAFAAAAAAAAAAEAAAABAAAAAAAAAAAAAAAAAAAAAAAAAAkAAAAAAAAAAQAAAAEAAAAAAAAAAAAAAAAAAAAAAAAADQAAAAAAAAABAAAAAQAAAAAAAAAAAAAAAAAAAAAAAAARAAAAAAAAAAEAAAABAAAAAAAAAAAAAAAAAAAAAAAAAA=="/>
      </p:ext>
    </p:ext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Количество теплоты </a:t>
            </a:r>
            <a:r>
              <a:rPr cap="none">
                <a:solidFill>
                  <a:schemeClr val="tx1"/>
                </a:solidFill>
              </a:rPr>
              <a:t>при плавлении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Количество теплоты — это энергия, которую тело получает или теряет при теплопередаче.</a:t>
            </a:r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плавлении : Q = λ·m</a:t>
            </a:r>
          </a:p>
          <a:p>
            <a:r>
              <a:t>λ — удельная теплота плавления, Дж/кг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B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EitAAApRgAA7BcBACmW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+PG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w8AAD3GgAAMKcAAPd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B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I5FAADpZQAAjpAAACme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D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EQ6AACxHAAA3EQAAEkn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9471660" y="4664075"/>
            <a:ext cx="1722120" cy="17221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K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NsEAABsEwAAKykAANIr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789305" y="3157220"/>
            <a:ext cx="5902960" cy="396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UAAAAFAAAAAAAAAAEAAAABAAAAAAAAAAAAAAAAAAAAAAAAAAkAAAAAAAAAAQAAAAEAAAAAAAAAAAAAAAAAAAAAAAAADQAAAAAAAAABAAAAAQAAAAAAAAAAAAAAAAAAAAAAAAARAAAAAAAAAAEAAAABAAAAAAAAAAAAAAAAAAAAAAAAABUAAAABAAAAAQAAAAEAAAAAAAAAAAAAAAAAAAAAAAAA"/>
      </p:ext>
    </p:ext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Парообразования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Парообразование - ...</a:t>
            </a:r>
          </a:p>
          <a:p>
            <a:r>
              <a:t>Способы парообразования ...</a:t>
            </a:r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парообразовании:</a:t>
            </a:r>
          </a:p>
          <a:p>
            <a:r>
              <a:t>Q = (?)m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K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+PG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+PG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Cv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B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A4AABYFAAAq00AAOgt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9184640" y="3307080"/>
            <a:ext cx="3441065" cy="41554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W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Cz+//8lFgAAuBgAALMr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-297180" y="3599815"/>
            <a:ext cx="4315460" cy="35039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YAAAAFAAAAAAAAAAEAAAABAAAAAAAAAAAAAAAAAAAAAAAAAAkAAAAAAAAAAQAAAAEAAAAAAAAAAAAAAAAAAAAAAAAADQAAAAEAAAABAAAAAQAAAAAAAAAAAAAAAAAAAAAAAAARAAAAAAAAAAEAAAABAAAAAAAAAAAAAAAAAAAAAAAAABUAAAAAAAAAAQAAAAEAAAAAAAAAAAAAAAAAAAAAAAAAGQAAAAEAAAABAAAAAQAAAAAAAAAAAAAAAAAAAAAAAAA="/>
      </p:ext>
    </p:ext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Парообразования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Парообразование - вление перехода жидкого или твердого тела в газообразное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парообразовании:</a:t>
            </a:r>
          </a:p>
          <a:p>
            <a:r>
              <a:t>Q = Lm</a:t>
            </a:r>
          </a:p>
          <a:p>
            <a:r>
              <a:t>L - удельной теплота парообразования (Дж/кг)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+PG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J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J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Cv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+PG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GoEAADMDgAA3yIAAKQl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717550" y="2405380"/>
            <a:ext cx="4951095" cy="37134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w9bUT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DrlAABiewAAhgIBAPKQ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37263070" y="20057110"/>
            <a:ext cx="4762500" cy="3505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Изображение6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WAg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AkxAAD0FgAATUUAAN8l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7971155" y="3731260"/>
            <a:ext cx="3294380" cy="24250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  <p:extLst mod="1"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cAAAAFAAAAAAAAAAEAAAABAAAAAAAAAAAAAAAAAAAAAAAAAAkAAAAAAAAAAQAAAAEAAAAAAAAAAAAAAAAAAAAAAAAADQAAAAEAAAABAAAAAQAAAAAAAAAAAAAAAAAAAAAAAAARAAAAAAAAAAEAAAABAAAAAAAAAAAAAAAAAAAAAAAAABUAAAAAAAAAAQAAAAEAAAAAAAAAAAAAAAAAAAAAAAAAGQAAAAEAAAABAAAAAQAAAAAAAAAAAAAAAAAAAAAAAAAdAAAAAgAAAAEAAAABAAAAAAAAAAAAAAAAAAAAAAAAAA=="/>
      </p:ext>
    </p:ext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Теловые двигатели и сгорание топлива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A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FYD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Тепловые двигатели - ...</a:t>
            </a:r>
          </a:p>
          <a:p>
            <a:r>
              <a:t>Виды ...</a:t>
            </a:r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A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8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сгорании топлива :</a:t>
            </a:r>
          </a:p>
          <a:p>
            <a:r>
              <a:t>Q =(?)m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+PG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Lvg4wX///8BAAAAAAAAAAAAAAAAAAAAAAAAAAAAAAAAAAAAAAAAAAAAAAACf39/AICAg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8B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X///8BAAAAAAAAAAAAAAAAAAAAAAAAAAAAAAAAAAAAAAAAAAAGSYwCf39/AJaWlgPMzMwAwMD/AH9/fwAAAAAAAAAAAAAAAAD///8AAAAAACEAAAAYAAAAFAAAAGwYAAClFQAAVEEAALMr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3970020" y="3518535"/>
            <a:ext cx="6649720" cy="3585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F0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F0AAAAAAAAAAAAAAAAAAAAAAAAAAQAAAAAAAAAAAAAAAAAAAAAAAAAAAAAA"/>
          </p:ext>
        </p:extLst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  <p:extLst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cAAAAFAAAAAAAAAAEAAAABAAAAAAAAAAAAAAAAAAAAAAAAAAkAAAAAAAAAAQAAAAEAAAAAAAAAAAAAAAAAAAAAAAAADQAAAAEAAAABAAAAAQAAAAAAAAAAAAAAAAAAAAAAAAARAAAAAgAAAAEAAAABAAAAAAAAAAAAAAAAAAAAAAAAABUAAAAAAAAAAQAAAAEAAAAAAAAAAAAAAAAAAAAAAAAAGQAAAAAAAAABAAAAAQAAAAAAAAAAAAAAAAAAAAAAAAAdAAAAAQAAAAEAAAABAAAAAAAAAAAAAAAAAAAAAAAAAA=="/>
      </p:ext>
    </p:ext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B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LABAABARwAAuA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cap="none">
                <a:solidFill>
                  <a:schemeClr val="tx1"/>
                </a:solidFill>
              </a:defRPr>
            </a:pPr>
            <a:r>
              <a:t>Теловые двигатели и сгорание топлива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AAAgY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HEJAADiJAAAYQ0AABAAAAAmAAAACAAAAIGQAAAAAAAA"/>
              </a:ext>
            </a:extLst>
          </p:cNvSpPr>
          <p:nvPr>
            <p:ph type="body" idx="1"/>
          </p:nvPr>
        </p:nvSpPr>
        <p:spPr>
          <a:xfrm>
            <a:off x="609600" y="1534795"/>
            <a:ext cx="53860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marL="1619885" indent="180340">
              <a:defRPr sz="3600" cap="none"/>
            </a:pPr>
            <a:r>
              <a:t>Термин</a:t>
            </a:r>
          </a:p>
        </p:txBody>
      </p:sp>
      <p:sp>
        <p:nvSpPr>
          <p:cNvPr id="4" name="ТекстСлайда2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LM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wAMAAGENAADiJAAAsCUAABAAAAAmAAAACAAAAAEAAAAAAAAA"/>
              </a:ext>
            </a:extLst>
          </p:cNvSpPr>
          <p:nvPr>
            <p:ph type="body" idx="2"/>
          </p:nvPr>
        </p:nvSpPr>
        <p:spPr>
          <a:xfrm>
            <a:off x="609600" y="2174875"/>
            <a:ext cx="5386070" cy="3951605"/>
          </a:xfrm>
        </p:spPr>
        <p:txBody>
          <a:bodyPr/>
          <a:lstStyle/>
          <a:p>
            <a:r>
              <a:t>Тепловые двигатели - то устройство, преобразующее тепловую энергию в механическую работу. </a:t>
            </a:r>
          </a:p>
          <a:p>
            <a:endParaRPr/>
          </a:p>
          <a:p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C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CZazj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HEJAABARwAAYQ0AABAAAAAmAAAACAAAAIGQAAAAAAAA"/>
              </a:ext>
            </a:extLst>
          </p:cNvSpPr>
          <p:nvPr>
            <p:ph type="body"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400" b="1" cap="none"/>
            </a:lvl1pPr>
            <a:lvl2pPr marL="457200" indent="0">
              <a:buNone/>
              <a:defRPr sz="2000" b="1" cap="none"/>
            </a:lvl2pPr>
            <a:lvl3pPr marL="914400" indent="0">
              <a:buNone/>
              <a:defRPr sz="1800" b="1" cap="none"/>
            </a:lvl3pPr>
            <a:lvl4pPr marL="1371600" indent="0">
              <a:buNone/>
              <a:defRPr sz="1600" b="1" cap="none"/>
            </a:lvl4pPr>
            <a:lvl5pPr marL="1828800" indent="0">
              <a:buNone/>
              <a:defRPr sz="1600" b="1" cap="none"/>
            </a:lvl5pPr>
            <a:lvl6pPr marL="2286000" indent="0">
              <a:buNone/>
              <a:defRPr sz="1600" b="1" cap="none"/>
            </a:lvl6pPr>
            <a:lvl7pPr marL="2743200" indent="0">
              <a:buNone/>
              <a:defRPr sz="1600" b="1" cap="none"/>
            </a:lvl7pPr>
            <a:lvl8pPr marL="3200400" indent="0">
              <a:buNone/>
              <a:defRPr sz="1600" b="1" cap="none"/>
            </a:lvl8pPr>
            <a:lvl9pPr marL="3657600" indent="0">
              <a:buNone/>
              <a:defRPr sz="1600" b="1" cap="none"/>
            </a:lvl9pPr>
          </a:lstStyle>
          <a:p>
            <a:pPr indent="1727835">
              <a:defRPr sz="3600" cap="none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Формула</a:t>
            </a:r>
          </a:p>
        </p:txBody>
      </p:sp>
      <p:sp>
        <p:nvSpPr>
          <p:cNvPr id="6" name="ТекстСлайда3"/>
          <p:cNvSpPr>
            <a:spLocks noGrp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ijE6ZxMAAAAlAAAAZAAAAA0BAAAAkAAAAEgAAACQAAAASAAAAAAAAAAAAAAAAAAAAAEAAABQAAAAAAAAAAAA4D8AAAAAAADgPwAAAAAAAOA/AAAAAAAA4D8AAAAAAADgPwAAAAAAAOA/AAAAAAAA4D8AAAAAAADgPwAAAAAAAOA/AAAAAAAA4D8CAAAAjAAAAAEAAAAAAAAA////DP///whQ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BcAAAAUAAAAAAAAAAAAAAD/fwAA/38AAAAAAAAJAAAABAAAALLs8q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Bf///wEAAAAAAAAAAAAAAAAAAAAAAAAAAAAAAAAAAAAAAAAAAAZJjAJ/f38AlpaWA8zMzADAwP8Af39/AAAAAAAAAAAAAAAAAAAAAAAAAAAAIQAAABgAAAAUAAAAHSYAAGENAABARwAAsCUAABAAAAAmAAAACAAAAAAAAAAAAAAA"/>
              </a:ext>
            </a:extLst>
          </p:cNvSpPr>
          <p:nvPr>
            <p:ph type="body" idx="4"/>
          </p:nvPr>
        </p:nvSpPr>
        <p:spPr/>
        <p:txBody>
          <a:bodyPr/>
          <a:lstStyle/>
          <a:p>
            <a:r>
              <a:t>При сгорании топлива :</a:t>
            </a:r>
          </a:p>
          <a:p>
            <a:r>
              <a:t>Q =qm</a:t>
            </a:r>
          </a:p>
          <a:p>
            <a:r>
              <a:t>q — удельная теплота сгорания топлива (Дж/кг)</a:t>
            </a:r>
          </a:p>
        </p:txBody>
      </p:sp>
      <p:pic>
        <p:nvPicPr>
          <p:cNvPr id="7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Csn7yt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EitAAApRgAA7BcBACm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8168600" y="1140523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0ceSL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w8AAD3GgAAMKcAAPd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0" y="4383405"/>
            <a:ext cx="17335500" cy="1300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3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eWkY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I5FAADpZQAAjpAAACme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306810" y="16566515"/>
            <a:ext cx="12192000" cy="91440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0" name="Объект OLE1"/>
          <p:cNvGraphicFrame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Mg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EAAAAjAAAABAAAAGQAAAAXAAAAFAAAAAAAAAAAAAAA/38AAP9/AAAAAAAACQAAAAQAAAAAAAAAHgAAAGgAAAAAAAAAAAAAAAAAAAAAAAAAAAAAABAnAAAQJwAAAAAAAAAAAAAAAAAAAAAAAAAAAAAAAAAAAAAAAAAAAAAUAAAAAAAAAMDA/wAAAAAAZAAAADIAAAAAAAAAZAAAAAAAAAB/f38AAA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MEfAAAGVAAAODAAADBXAAAQAAAAJgAAAAgAAAD//////////w=="/>
              </a:ext>
            </a:extLst>
          </p:cNvGraphicFramePr>
          <p:nvPr/>
        </p:nvGraphicFramePr>
        <p:xfrm>
          <a:off x="5161915" y="13658850"/>
          <a:ext cx="2676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Пакет" r:id="rId5" imgW="2686050" imgH="514350" progId="Пакет">
                  <p:embed/>
                </p:oleObj>
              </mc:Choice>
              <mc:Fallback>
                <p:oleObj name="Пакет" r:id="rId5" imgW="2686050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1915" y="13658850"/>
                        <a:ext cx="26765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XR7bK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J8GAAAEFgAAXyIAAFAj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1076325" y="3578860"/>
            <a:ext cx="4511040" cy="21615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ijE6ZxMAAAAlAAAAEQAAAC0AAAAAkAAAAEgAAACQAAAASAAAAAAAAAAAAAAAAAAAAAEAAABQAAAAAAAAAAAA4D8AAAAAAADgPwAAAAAAAOA/AAAAAAAA4D8AAAAAAADgPwAAAAAAAOA/AAAAAAAA4D8AAAAAAADgPwAAAAAAAOA/AAAAAAAA4D8CAAAAjAAAAAAAAAAAAAAA////DP///wgAAAAAAAAAAAAAAAAAAAAAAAAAAAAAAAAAAAAAZAAAAAEAAABAAAAAAAAAAAAAAAAAAAAAAAAAAAAAAAAAAAAAAAAAAAAAAAAAAAAAAAAAAAAAAAAAAAAAAAAAAAAAAAAAAAAAAAAAAAAAAAAAAAAAAAAAAAAAAAAAAAAAFAAAADwAAAAAAAAAAAAAAAZJj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Kg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AAAAAUAAAABAAAAAAAAAAAAAAAAAAAAAAAAAAAAAAAAAAAAAAAAAAAAAAACf39/AAAAAAPMzMwAwMD/AH9/fwAAAAAAAAAAAAAAAAD///8AAAAAACEAAAAYAAAAFAAAADQzAAC2FAAAYkQAAGcmAAAQAAAAJgAAAAgAAAD//////////w=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8323580" y="3366770"/>
            <a:ext cx="2792730" cy="287591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  <p:extLst>
          <p:ext uri="smNativeData">
            <pr:smNativeData xmlns:p15="http://schemas.microsoft.com/office/powerpoint/2012/main" xmlns:pr="smNativeData" xmlns="smNativeData" val="ijE6ZwAAAAAUBQAAAAAAAAYAAAAAAAAAAAAAAAAAAAAAAAAAAQAAAAAAAAAAAAAAAAAAAAAAAAAAAAAA"/>
          </p:ext>
        </p:extLst>
      </p:transition>
    </mc:Choice>
    <mc:Fallback xmlns="">
      <p:transition spd="slow">
        <p:fade/>
        <p:extLst>
          <p:ext uri="smNativeData">
            <pr:smNativeData xmlns="smNativeData" xmlns:pr="smNativeData" xmlns:p15="http://schemas.microsoft.com/office/powerpoint/2012/main" xmlns:p14="http://schemas.microsoft.com/office/powerpoint/2010/main" val="ijE6ZwAAAAAUBQAAAAAAAAYAAAAAAAAAAAAAAAAAAAAAAAAAAQAAAAAAAAAAAAAAAAAAAAAAAAAAAAAA"/>
          </p:ext>
        </p:extLst>
      </p:transition>
    </mc:Fallback>
  </mc:AlternateContent>
  <p:timing>
    <p:tnLst>
      <p:par>
        <p:cTn id="1" dur="indefinite" restart="never" nodeType="tmRoot"/>
      </p:par>
    </p:tnLst>
    <p:extLst mod="1">
      <p:ext uri="smNativeData">
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ijE6ZwgAAAAFAAAAAAAAAAEAAAABAAAAAAAAAAAAAAAAAAAAAAAAAAkAAAAAAAAAAQAAAAEAAAAAAAAAAAAAAAAAAAAAAAAADQAAAAEAAAABAAAAAQAAAAAAAAAAAAAAAAAAAAAAAAARAAAAAgAAAAEAAAABAAAAAAAAAAAAAAAAAAAAAAAAABUAAAAAAAAAAQAAAAEAAAAAAAAAAAAAAAAAAAAAAAAAGQAAAAAAAAABAAAAAQAAAAAAAAAAAAAAAAAAAAAAAAAdAAAAAQAAAAEAAAABAAAAAAAAAAAAAAAAAAAAAAAAACEAAAACAAAAAQAAAAEAAAAAAAAAAAAAAAAAAAAAAAAA"/>
      </p:ext>
    </p:ext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6498C"/>
      </a:dk1>
      <a:lt1>
        <a:srgbClr val="FFFFFF"/>
      </a:lt1>
      <a:dk2>
        <a:srgbClr val="06498C"/>
      </a:dk2>
      <a:lt2>
        <a:srgbClr val="969696"/>
      </a:lt2>
      <a:accent1>
        <a:srgbClr val="FFFFFF"/>
      </a:accent1>
      <a:accent2>
        <a:srgbClr val="8DC6FF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66CC"/>
      </a:hlink>
      <a:folHlink>
        <a:srgbClr val="00A800"/>
      </a:folHlink>
    </a:clrScheme>
    <a:fontScheme name="Presentation">
      <a:majorFont>
        <a:latin typeface="Calibri"/>
        <a:ea typeface="SimSun"/>
        <a:cs typeface="Times New Roman"/>
      </a:majorFont>
      <a:minorFont>
        <a:latin typeface="Calibri"/>
        <a:ea typeface="SimSun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4B3523"/>
        </a:dk1>
        <a:lt1>
          <a:srgbClr val="FFFFD9"/>
        </a:lt1>
        <a:dk2>
          <a:srgbClr val="4B3523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569CA"/>
        </a:accent1>
        <a:accent2>
          <a:srgbClr val="333399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7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8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9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0">
        <a:dk1>
          <a:srgbClr val="06498C"/>
        </a:dk1>
        <a:lt1>
          <a:srgbClr val="FFFFFF"/>
        </a:lt1>
        <a:dk2>
          <a:srgbClr val="06498C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331</Words>
  <Application>Microsoft Office PowerPoint</Application>
  <PresentationFormat>Широкоэкранный</PresentationFormat>
  <Paragraphs>75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SimSun</vt:lpstr>
      <vt:lpstr>Calibri</vt:lpstr>
      <vt:lpstr>Times New Roman</vt:lpstr>
      <vt:lpstr>Presentation</vt:lpstr>
      <vt:lpstr>Пакет</vt:lpstr>
      <vt:lpstr>Презентация  «Термины! Формулы!»</vt:lpstr>
      <vt:lpstr>Внутренняя энергия и количество теплоты</vt:lpstr>
      <vt:lpstr>Внутренняя энергия и количество теплоты</vt:lpstr>
      <vt:lpstr>Количество теплоты при плавлении</vt:lpstr>
      <vt:lpstr>Количество теплоты при плавлении</vt:lpstr>
      <vt:lpstr>Парообразования</vt:lpstr>
      <vt:lpstr>Парообразования</vt:lpstr>
      <vt:lpstr>Теловые двигатели и сгорание топлива</vt:lpstr>
      <vt:lpstr>Теловые двигатели и сгорание топлива</vt:lpstr>
      <vt:lpstr>Теловые двигатели и сгорание топлива</vt:lpstr>
      <vt:lpstr>Теловые двигатели и сгорание топлива</vt:lpstr>
      <vt:lpstr>Плавление и конденсация </vt:lpstr>
      <vt:lpstr>Плавление и конденсация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Призентация  «Термины! Формулы!»</dc:title>
  <dc:subject/>
  <dc:creator/>
  <cp:keywords/>
  <dc:description/>
  <cp:lastModifiedBy>User</cp:lastModifiedBy>
  <cp:revision>2</cp:revision>
  <dcterms:created xsi:type="dcterms:W3CDTF">2019-09-04T15:21:20Z</dcterms:created>
  <dcterms:modified xsi:type="dcterms:W3CDTF">2024-11-21T09:45:12Z</dcterms:modified>
</cp:coreProperties>
</file>