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5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8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Извлеченные\загадка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728" y="-1"/>
            <a:ext cx="5184576" cy="91098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Извлеченные\ответ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712" y="17096"/>
            <a:ext cx="5184576" cy="91098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SPecialiST</cp:lastModifiedBy>
  <cp:revision>1</cp:revision>
  <dcterms:created xsi:type="dcterms:W3CDTF">2016-07-28T05:52:34Z</dcterms:created>
  <dcterms:modified xsi:type="dcterms:W3CDTF">2016-07-28T05:57:34Z</dcterms:modified>
</cp:coreProperties>
</file>