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743FD70-9D56-4505-9E92-0F43019B559E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F6FF760-3547-49B2-9BF5-D8961D57A4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cut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59632" y="1412776"/>
            <a:ext cx="6264275" cy="3455988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dirty="0">
              <a:solidFill>
                <a:srgbClr val="000000"/>
              </a:solidFill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600" dirty="0">
              <a:solidFill>
                <a:srgbClr val="000000"/>
              </a:solidFill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600" dirty="0">
              <a:solidFill>
                <a:srgbClr val="000000"/>
              </a:solidFill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600" dirty="0">
              <a:solidFill>
                <a:srgbClr val="000000"/>
              </a:solidFill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6600" dirty="0">
              <a:solidFill>
                <a:srgbClr val="000000"/>
              </a:solidFill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MY SCHOOL </a:t>
            </a: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№</a:t>
            </a:r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 </a:t>
            </a: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101</a:t>
            </a:r>
            <a:r>
              <a:rPr lang="ru-RU" sz="5400" dirty="0">
                <a:solidFill>
                  <a:srgbClr val="000000"/>
                </a:solidFill>
                <a:ea typeface="SimSun" charset="-122"/>
              </a:rPr>
              <a:t>   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dirty="0">
              <a:solidFill>
                <a:srgbClr val="000000"/>
              </a:solidFill>
              <a:ea typeface="SimSun" charset="-122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dirty="0">
              <a:solidFill>
                <a:srgbClr val="000000"/>
              </a:solidFill>
              <a:ea typeface="SimSun" charset="-122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dirty="0">
              <a:solidFill>
                <a:srgbClr val="000000"/>
              </a:solidFill>
              <a:ea typeface="SimSun" charset="-122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>
                <a:solidFill>
                  <a:srgbClr val="000000"/>
                </a:solidFill>
                <a:ea typeface="SimSun" charset="-122"/>
              </a:rPr>
              <a:t>                      </a:t>
            </a: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b="1" dirty="0">
              <a:solidFill>
                <a:srgbClr val="99284C"/>
              </a:solidFill>
              <a:ea typeface="SimSun" charset="-122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>
                <a:solidFill>
                  <a:srgbClr val="99284C"/>
                </a:solidFill>
                <a:ea typeface="SimSun" charset="-122"/>
              </a:rPr>
              <a:t> </a:t>
            </a:r>
            <a:endParaRPr lang="ru-RU" b="1" i="1" dirty="0">
              <a:solidFill>
                <a:srgbClr val="002060"/>
              </a:solidFill>
              <a:latin typeface="Arial Black" pitchFamily="34" charset="0"/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>
                <a:solidFill>
                  <a:srgbClr val="002060"/>
                </a:solidFill>
                <a:latin typeface="Arial Black" pitchFamily="34" charset="0"/>
                <a:ea typeface="SimSun" charset="-122"/>
              </a:rPr>
              <a:t> </a:t>
            </a:r>
            <a:r>
              <a:rPr lang="en-US" b="1" i="1" dirty="0">
                <a:solidFill>
                  <a:srgbClr val="002060"/>
                </a:solidFill>
                <a:latin typeface="Arial Black" pitchFamily="34" charset="0"/>
                <a:ea typeface="SimSun" charset="-122"/>
              </a:rPr>
              <a:t>Presentation of a student 8b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i="1" dirty="0" err="1">
                <a:solidFill>
                  <a:srgbClr val="002060"/>
                </a:solidFill>
                <a:latin typeface="Arial Black" pitchFamily="34" charset="0"/>
                <a:ea typeface="SimSun" charset="-122"/>
              </a:rPr>
              <a:t>Dyuka</a:t>
            </a:r>
            <a:r>
              <a:rPr lang="en-US" b="1" i="1" dirty="0">
                <a:solidFill>
                  <a:srgbClr val="002060"/>
                </a:solidFill>
                <a:latin typeface="Arial Black" pitchFamily="34" charset="0"/>
                <a:ea typeface="SimSun" charset="-122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Arial Black" pitchFamily="34" charset="0"/>
                <a:ea typeface="SimSun" charset="-122"/>
              </a:rPr>
              <a:t>Kirill</a:t>
            </a:r>
            <a:endParaRPr lang="en-US" b="1" i="1" dirty="0">
              <a:solidFill>
                <a:srgbClr val="002060"/>
              </a:solidFill>
              <a:latin typeface="Arial Black" pitchFamily="34" charset="0"/>
              <a:ea typeface="SimSun" charset="-122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>
                <a:solidFill>
                  <a:srgbClr val="99284C"/>
                </a:solidFill>
                <a:ea typeface="SimSun" charset="-122"/>
              </a:rPr>
              <a:t>  </a:t>
            </a:r>
            <a:endParaRPr lang="ru-RU" sz="2000" b="1" dirty="0">
              <a:solidFill>
                <a:srgbClr val="99284C"/>
              </a:solidFill>
              <a:ea typeface="SimSun" charset="-122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83012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529501" cy="2640378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4049715" cy="2591694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539552" y="764704"/>
            <a:ext cx="39608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A new sports ground </a:t>
            </a:r>
            <a:r>
              <a:rPr lang="en-US" sz="2000" b="1" i="1" dirty="0">
                <a:solidFill>
                  <a:srgbClr val="FF0000"/>
                </a:solidFill>
                <a:latin typeface="Arial Black" pitchFamily="34" charset="0"/>
              </a:rPr>
              <a:t>was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rgbClr val="FF0000"/>
                </a:solidFill>
                <a:latin typeface="Arial Black" pitchFamily="34" charset="0"/>
              </a:rPr>
              <a:t> opened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on 2d June</a:t>
            </a:r>
            <a:r>
              <a:rPr lang="ru-RU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2011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.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So we have got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a lot of possibilities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to spend our free time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32040" y="4005064"/>
            <a:ext cx="4032250" cy="2592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We love sport and have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a lot of clubs, sections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and competitions so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as  to keep fit and healthy </a:t>
            </a:r>
            <a:r>
              <a:rPr lang="en-US" b="1" i="1" dirty="0">
                <a:solidFill>
                  <a:srgbClr val="0070C0"/>
                </a:solidFill>
                <a:latin typeface="Arial Black" pitchFamily="34" charset="0"/>
              </a:rPr>
              <a:t>.</a:t>
            </a:r>
            <a:endParaRPr lang="ru-RU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" name="Picture 3" descr="Эмблема-крас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780928"/>
            <a:ext cx="1584325" cy="153193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P_20140214_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32656"/>
            <a:ext cx="3456384" cy="2592288"/>
          </a:xfrm>
          <a:prstGeom prst="flowChartAlternateProcess">
            <a:avLst/>
          </a:prstGeom>
          <a:ln>
            <a:solidFill>
              <a:srgbClr val="0070C0"/>
            </a:solidFill>
          </a:ln>
        </p:spPr>
      </p:pic>
      <p:pic>
        <p:nvPicPr>
          <p:cNvPr id="3" name="Рисунок 2" descr="WP_20140127_001.jpg"/>
          <p:cNvPicPr>
            <a:picLocks noChangeAspect="1"/>
          </p:cNvPicPr>
          <p:nvPr/>
        </p:nvPicPr>
        <p:blipFill>
          <a:blip r:embed="rId3" cstate="print"/>
          <a:srcRect t="12851" r="-5"/>
          <a:stretch>
            <a:fillRect/>
          </a:stretch>
        </p:blipFill>
        <p:spPr>
          <a:xfrm>
            <a:off x="4499992" y="3140968"/>
            <a:ext cx="3635765" cy="2376264"/>
          </a:xfrm>
          <a:prstGeom prst="flowChartAlternateProcess">
            <a:avLst/>
          </a:prstGeom>
          <a:ln>
            <a:solidFill>
              <a:srgbClr val="0070C0"/>
            </a:solidFill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924944"/>
            <a:ext cx="1872208" cy="2541034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" name="Picture 3" descr="Эмблема-красн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48680"/>
            <a:ext cx="1657028" cy="160226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850" y="5733256"/>
            <a:ext cx="8820150" cy="763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Our pupils like active way of life: studying likewise  performing.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Our school 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carries out  many events to honor  of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Great War soldiers.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836712"/>
            <a:ext cx="3990975" cy="399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539552" y="404664"/>
            <a:ext cx="1979613" cy="1800225"/>
          </a:xfrm>
          <a:prstGeom prst="sun">
            <a:avLst>
              <a:gd name="adj" fmla="val 21417"/>
            </a:avLst>
          </a:prstGeom>
          <a:solidFill>
            <a:srgbClr val="FFFF6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43608" y="5085184"/>
            <a:ext cx="7560840" cy="3014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60840" rIns="90000" bIns="45000"/>
          <a:lstStyle/>
          <a:p>
            <a:pPr algn="ctr">
              <a:spcBef>
                <a:spcPts val="1200"/>
              </a:spcBef>
              <a:spcAft>
                <a:spcPts val="1000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In the south of a huge and wonderful country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…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There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is a great city, an administrative centre of a Krasnodar </a:t>
            </a:r>
            <a:r>
              <a:rPr lang="en-US" sz="2000" b="1" i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Krai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, </a:t>
            </a:r>
            <a:r>
              <a:rPr lang="en-US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founded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in1793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by Kuban </a:t>
            </a:r>
            <a:r>
              <a:rPr lang="en-US" sz="2000" b="1" i="1" dirty="0" err="1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cossacks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 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Рисунок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2376488" cy="365601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 l="8196" t="8028" r="4921" b="9014"/>
          <a:stretch>
            <a:fillRect/>
          </a:stretch>
        </p:blipFill>
        <p:spPr bwMode="auto">
          <a:xfrm>
            <a:off x="4067944" y="1052736"/>
            <a:ext cx="4308866" cy="2520280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719138" y="4572000"/>
            <a:ext cx="8208962" cy="273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Modern Krasnodar is a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wonderful green city, has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4 districts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. </a:t>
            </a:r>
            <a:endParaRPr lang="en-US" b="1" i="1" dirty="0" smtClean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Our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district is the most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comfortable and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beautiful </a:t>
            </a:r>
            <a:endParaRPr lang="en-US" b="1" i="1" dirty="0" smtClean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because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its situation, </a:t>
            </a:r>
            <a:r>
              <a:rPr lang="en-US" b="1" i="1" dirty="0">
                <a:solidFill>
                  <a:srgbClr val="FF0000"/>
                </a:solidFill>
                <a:latin typeface="Arial Black" pitchFamily="34" charset="0"/>
              </a:rPr>
              <a:t>surrounded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of the Kuban  river , full of modern high buildings both perfect cathedrals and great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monuments.</a:t>
            </a:r>
            <a:r>
              <a:rPr lang="ru-RU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endParaRPr lang="en-US" b="1" i="1" dirty="0" smtClean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 err="1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Zapadny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district  is one of the most attractive,  it </a:t>
            </a:r>
            <a:r>
              <a:rPr lang="en-US" b="1" i="1" dirty="0">
                <a:solidFill>
                  <a:srgbClr val="FF0000"/>
                </a:solidFill>
                <a:latin typeface="Arial Black" pitchFamily="34" charset="0"/>
              </a:rPr>
              <a:t>was founded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in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1936.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200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thousand people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live there.</a:t>
            </a: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rgbClr val="0070C0"/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92696"/>
            <a:ext cx="5681663" cy="3240087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" name="Picture 3" descr="Эмблема-крас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1728787" cy="16732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P10122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37112"/>
            <a:ext cx="2990850" cy="225107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059832" y="4077072"/>
            <a:ext cx="6084168" cy="3231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So we want to show one of the best and perfect schools of the world, it is only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5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years old, but has its own history, character and outstanding people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. 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The symbol of our school is the planet of success.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Our  motto :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“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e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are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a funny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, friendly, curious community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.”</a:t>
            </a:r>
            <a:r>
              <a:rPr lang="ru-RU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4087813" cy="2668588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148064" y="764704"/>
            <a:ext cx="374491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The Head of Krasnodar and</a:t>
            </a:r>
          </a:p>
          <a:p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the chief of corporation </a:t>
            </a:r>
          </a:p>
          <a:p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“Development –</a:t>
            </a:r>
            <a:r>
              <a:rPr lang="en-US" b="1" i="1" dirty="0" err="1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Yug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” have</a:t>
            </a:r>
          </a:p>
          <a:p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decided to construct a new</a:t>
            </a:r>
          </a:p>
          <a:p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school in </a:t>
            </a:r>
            <a:r>
              <a:rPr lang="en-US" b="1" i="1" dirty="0" err="1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Yubileyny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district.</a:t>
            </a: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861048"/>
            <a:ext cx="4441825" cy="2486025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3528" y="3843139"/>
            <a:ext cx="4283968" cy="301486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So first steps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were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made</a:t>
            </a:r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and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first bricks  </a:t>
            </a:r>
            <a:r>
              <a:rPr lang="en-US" b="1" i="1" dirty="0" smtClean="0">
                <a:solidFill>
                  <a:srgbClr val="FF0000"/>
                </a:solidFill>
                <a:latin typeface="Arial Black" pitchFamily="34" charset="0"/>
              </a:rPr>
              <a:t>were put</a:t>
            </a:r>
            <a:endParaRPr lang="en-US" b="1" i="1" dirty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for construction of a school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in   August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2005.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99592" y="620688"/>
            <a:ext cx="4032250" cy="2486025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lIns="90000" tIns="45000" rIns="90000" bIns="45000" anchor="ctr" anchorCtr="1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645024"/>
            <a:ext cx="4103688" cy="2501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788024" y="764704"/>
            <a:ext cx="4176464" cy="39603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rgbClr val="002060"/>
                </a:solidFill>
                <a:latin typeface="Arial Black" pitchFamily="34" charset="0"/>
              </a:rPr>
              <a:t>   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Our school </a:t>
            </a:r>
            <a:r>
              <a:rPr lang="en-US" sz="2000" b="1" i="1" dirty="0">
                <a:solidFill>
                  <a:srgbClr val="FF0000"/>
                </a:solidFill>
                <a:latin typeface="Arial Black" pitchFamily="34" charset="0"/>
              </a:rPr>
              <a:t>was built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with usage of modern technologies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and advantages.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endParaRPr lang="en-US" sz="2000" b="1" dirty="0">
              <a:solidFill>
                <a:schemeClr val="tx1">
                  <a:lumMod val="95000"/>
                </a:schemeClr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300 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million </a:t>
            </a:r>
            <a:r>
              <a:rPr lang="en-US" sz="2000" b="1" i="1" dirty="0" err="1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roubles</a:t>
            </a: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were spent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on construction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and 15 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million </a:t>
            </a:r>
            <a:r>
              <a:rPr lang="en-US" sz="2000" b="1" i="1" dirty="0" err="1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roubles</a:t>
            </a: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were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spent on equipment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of our school</a:t>
            </a:r>
            <a:r>
              <a:rPr lang="ru-RU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. </a:t>
            </a: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i="1" dirty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Облако 6"/>
          <p:cNvSpPr/>
          <p:nvPr/>
        </p:nvSpPr>
        <p:spPr bwMode="auto">
          <a:xfrm>
            <a:off x="5004048" y="4221088"/>
            <a:ext cx="3888234" cy="2016571"/>
          </a:xfrm>
          <a:prstGeom prst="cloud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b="1" i="1" dirty="0">
                <a:solidFill>
                  <a:srgbClr val="002060"/>
                </a:solidFill>
                <a:latin typeface="Arial Black" pitchFamily="34" charset="0"/>
              </a:rPr>
              <a:t>A new comfortable, beautiful, long-waited school appeared in 2007.  </a:t>
            </a:r>
            <a:endParaRPr lang="ru-RU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4105275" cy="2197100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4051300" cy="2160588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356992"/>
            <a:ext cx="3963987" cy="2305050"/>
          </a:xfrm>
          <a:prstGeom prst="flowChartAlternateProcess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23850" y="2708920"/>
            <a:ext cx="8820150" cy="600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On the 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1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t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of September 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2007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school 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№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101  opened the doors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for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600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pupils.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ru-RU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1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400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boys and girls study at our  school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now</a:t>
            </a:r>
            <a:r>
              <a:rPr lang="ru-RU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.</a:t>
            </a:r>
            <a:endParaRPr lang="en-US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0" y="5661248"/>
            <a:ext cx="9359900" cy="17201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On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the first of </a:t>
            </a:r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September all  </a:t>
            </a: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pupils and teachers of our school gather </a:t>
            </a: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in the forecourt for a meeting at which</a:t>
            </a:r>
            <a:endParaRPr lang="ru-RU" b="1" i="1" dirty="0">
              <a:solidFill>
                <a:schemeClr val="tx1">
                  <a:lumMod val="95000"/>
                </a:schemeClr>
              </a:solidFill>
              <a:latin typeface="Arial Black" pitchFamily="34" charset="0"/>
            </a:endParaRPr>
          </a:p>
          <a:p>
            <a:pPr algn="ctr"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i="1" dirty="0">
                <a:solidFill>
                  <a:schemeClr val="tx1">
                    <a:lumMod val="95000"/>
                  </a:schemeClr>
                </a:solidFill>
                <a:latin typeface="Arial Black" pitchFamily="34" charset="0"/>
              </a:rPr>
              <a:t> the beginning of a new academic year </a:t>
            </a:r>
            <a:r>
              <a:rPr lang="en-US" b="1" i="1" dirty="0">
                <a:solidFill>
                  <a:srgbClr val="FF0000"/>
                </a:solidFill>
                <a:latin typeface="Arial Black" pitchFamily="34" charset="0"/>
              </a:rPr>
              <a:t>is proclaimed.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467544" y="3573016"/>
            <a:ext cx="1584325" cy="1368425"/>
          </a:xfrm>
          <a:prstGeom prst="sun">
            <a:avLst>
              <a:gd name="adj" fmla="val 21417"/>
            </a:avLst>
          </a:prstGeom>
          <a:solidFill>
            <a:srgbClr val="FFFF6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7" y="1268760"/>
            <a:ext cx="5719929" cy="3582393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</p:spPr>
      </p:pic>
      <p:pic>
        <p:nvPicPr>
          <p:cNvPr id="5" name="Picture 3" descr="Эмблема-крас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1584325" cy="153193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23528" y="5373216"/>
            <a:ext cx="8496300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 teachers of our school are the best in the world. </a:t>
            </a:r>
            <a:endParaRPr lang="en-US" sz="2000" b="1" i="1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They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help us to get  new knowledge, create new things and develop ourselves.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3889375" cy="2770188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</p:spPr>
      </p:pic>
      <p:pic>
        <p:nvPicPr>
          <p:cNvPr id="3" name="Рисунок 6" descr="P101360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3721100" cy="2790825"/>
          </a:xfrm>
          <a:prstGeom prst="flowChartAlternateProcess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3923928" y="0"/>
            <a:ext cx="1620837" cy="1582737"/>
          </a:xfrm>
          <a:prstGeom prst="sun">
            <a:avLst>
              <a:gd name="adj" fmla="val 21417"/>
            </a:avLst>
          </a:prstGeom>
          <a:solidFill>
            <a:srgbClr val="FFFF6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7700" y="4716463"/>
            <a:ext cx="8856663" cy="151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We study the Kuban history and culture and 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have a magnificent museum of Kuban household goods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and 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weapons 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from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 </a:t>
            </a:r>
            <a:r>
              <a:rPr lang="en-US" sz="2000" b="1" i="1" dirty="0" err="1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cossack’s</a:t>
            </a:r>
            <a:r>
              <a:rPr lang="en-US" sz="20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en-US" sz="2000" b="1" i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life.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209</TotalTime>
  <Words>452</Words>
  <Application>Microsoft Office PowerPoint</Application>
  <PresentationFormat>Экран (4:3)</PresentationFormat>
  <Paragraphs>84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SimSun</vt:lpstr>
      <vt:lpstr>Arial</vt:lpstr>
      <vt:lpstr>Arial Black</vt:lpstr>
      <vt:lpstr>Franklin Gothic Book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irina_postyka@mail.ru</cp:lastModifiedBy>
  <cp:revision>25</cp:revision>
  <dcterms:created xsi:type="dcterms:W3CDTF">2014-03-08T06:34:33Z</dcterms:created>
  <dcterms:modified xsi:type="dcterms:W3CDTF">2021-02-12T13:43:58Z</dcterms:modified>
</cp:coreProperties>
</file>