
<file path=[Content_Types].xml><?xml version="1.0" encoding="utf-8"?>
<Types xmlns="http://schemas.openxmlformats.org/package/2006/content-types">
  <Default Extension="jpeg" ContentType="image/jpeg"/>
  <Default Extension="wmf" ContentType="image/x-wmf"/>
  <Default Extension="emf" ContentType="image/x-e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slideLayouts/slideLayout23.xml" ContentType="application/vnd.openxmlformats-officedocument.presentationml.slideLayout+xml"/>
  <Override PartName="/ppt/theme/theme2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</p:sldMasterIdLst>
  <p:sldIdLst>
    <p:sldId id="256" r:id="rId3"/>
    <p:sldId id="257" r:id="rId4"/>
    <p:sldId id="258" r:id="rId5"/>
    <p:sldId id="259" r:id="rId6"/>
    <p:sldId id="260" r:id="rId7"/>
    <p:sldId id="261" r:id="rId8"/>
    <p:sldId id="262" r:id="rId9"/>
    <p:sldId id="263" r:id="rId10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6.xml"/><Relationship Id="rId13" Type="http://schemas.openxmlformats.org/officeDocument/2006/relationships/theme" Target="theme/theme1.xml"/><Relationship Id="rId3" Type="http://schemas.openxmlformats.org/officeDocument/2006/relationships/slide" Target="slides/slide1.xml"/><Relationship Id="rId7" Type="http://schemas.openxmlformats.org/officeDocument/2006/relationships/slide" Target="slides/slide5.xml"/><Relationship Id="rId12" Type="http://schemas.openxmlformats.org/officeDocument/2006/relationships/viewProps" Target="viewProps.xml"/><Relationship Id="rId2" Type="http://schemas.openxmlformats.org/officeDocument/2006/relationships/slideMaster" Target="slideMasters/slideMaster2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4.xml"/><Relationship Id="rId11" Type="http://schemas.openxmlformats.org/officeDocument/2006/relationships/presProps" Target="presProps.xml"/><Relationship Id="rId5" Type="http://schemas.openxmlformats.org/officeDocument/2006/relationships/slide" Target="slides/slide3.xml"/><Relationship Id="rId10" Type="http://schemas.openxmlformats.org/officeDocument/2006/relationships/slide" Target="slides/slide8.xml"/><Relationship Id="rId4" Type="http://schemas.openxmlformats.org/officeDocument/2006/relationships/slide" Target="slides/slide2.xml"/><Relationship Id="rId9" Type="http://schemas.openxmlformats.org/officeDocument/2006/relationships/slide" Target="slides/slide7.xml"/><Relationship Id="rId14" Type="http://schemas.openxmlformats.org/officeDocument/2006/relationships/tableStyles" Target="tableStyle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66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tx2">
                  <a:lumMod val="40000"/>
                  <a:lumOff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  <p:sp>
        <p:nvSpPr>
          <p:cNvPr id="2" name="図形 1"/>
          <p:cNvSpPr>
            <a:spLocks noGrp="1"/>
          </p:cNvSpPr>
          <p:nvPr>
            <p:ph type="ctrTitle"/>
          </p:nvPr>
        </p:nvSpPr>
        <p:spPr>
          <a:xfrm>
            <a:off x="642910" y="2214554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8" name="図形 7"/>
          <p:cNvSpPr>
            <a:spLocks noGrp="1"/>
          </p:cNvSpPr>
          <p:nvPr>
            <p:ph type="subTitle" idx="1"/>
          </p:nvPr>
        </p:nvSpPr>
        <p:spPr>
          <a:xfrm>
            <a:off x="642910" y="3699318"/>
            <a:ext cx="7772400" cy="900122"/>
          </a:xfrm>
        </p:spPr>
        <p:txBody>
          <a:bodyPr/>
          <a:lstStyle>
            <a:lvl1pPr marL="0" indent="0" algn="ctr">
              <a:buNone/>
              <a:defRPr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 dirty="0"/>
          </a:p>
        </p:txBody>
      </p:sp>
      <p:sp>
        <p:nvSpPr>
          <p:cNvPr id="12" name="図形 11"/>
          <p:cNvSpPr>
            <a:spLocks noGrp="1"/>
          </p:cNvSpPr>
          <p:nvPr>
            <p:ph type="dt" sz="half" idx="10"/>
          </p:nvPr>
        </p:nvSpPr>
        <p:spPr>
          <a:xfrm>
            <a:off x="4471200" y="6492874"/>
            <a:ext cx="15300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11" name="図形 10"/>
          <p:cNvSpPr>
            <a:spLocks noGrp="1"/>
          </p:cNvSpPr>
          <p:nvPr>
            <p:ph type="ftr" sz="quarter" idx="11"/>
          </p:nvPr>
        </p:nvSpPr>
        <p:spPr>
          <a:xfrm>
            <a:off x="6048000" y="6492875"/>
            <a:ext cx="23940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8" name="図形 17"/>
          <p:cNvSpPr>
            <a:spLocks noGrp="1"/>
          </p:cNvSpPr>
          <p:nvPr>
            <p:ph type="sldNum" sz="quarter" idx="12"/>
          </p:nvPr>
        </p:nvSpPr>
        <p:spPr>
          <a:xfrm>
            <a:off x="8499632" y="6492875"/>
            <a:ext cx="644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0" name="図形 9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rgbClr val="FFFFFF">
              <a:alpha val="20000"/>
            </a:srgb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grpSp>
        <p:nvGrpSpPr>
          <p:cNvPr id="4" name="グループ化 12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480631341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466696" y="1857370"/>
            <a:ext cx="8248708" cy="4429151"/>
          </a:xfrm>
        </p:spPr>
        <p:txBody>
          <a:bodyPr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35993257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828676" y="3357551"/>
            <a:ext cx="6815158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828676" y="1857364"/>
            <a:ext cx="6815158" cy="1500187"/>
          </a:xfrm>
        </p:spPr>
        <p:txBody>
          <a:bodyPr anchor="b"/>
          <a:lstStyle>
            <a:lvl1pPr marL="0" indent="0">
              <a:buNone/>
              <a:defRPr sz="2000" baseline="0">
                <a:solidFill>
                  <a:schemeClr val="tx2">
                    <a:shade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2874"/>
            <a:ext cx="239553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2875"/>
            <a:ext cx="644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149720193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sz="half" idx="1"/>
          </p:nvPr>
        </p:nvSpPr>
        <p:spPr>
          <a:xfrm>
            <a:off x="457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648200" y="1785926"/>
            <a:ext cx="4038600" cy="3786215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5534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56273153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3" name="正方形/長方形 12"/>
          <p:cNvSpPr/>
          <p:nvPr/>
        </p:nvSpPr>
        <p:spPr>
          <a:xfrm>
            <a:off x="0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428604"/>
            <a:ext cx="8229600" cy="1143000"/>
          </a:xfrm>
        </p:spPr>
        <p:txBody>
          <a:bodyPr/>
          <a:lstStyle>
            <a:lvl1pPr>
              <a:defRPr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idx="1"/>
          </p:nvPr>
        </p:nvSpPr>
        <p:spPr>
          <a:xfrm>
            <a:off x="457200" y="1320799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4" name="図形 3"/>
          <p:cNvSpPr>
            <a:spLocks noGrp="1"/>
          </p:cNvSpPr>
          <p:nvPr>
            <p:ph sz="half" idx="2"/>
          </p:nvPr>
        </p:nvSpPr>
        <p:spPr>
          <a:xfrm>
            <a:off x="457200" y="1960561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5" name="図形 4"/>
          <p:cNvSpPr>
            <a:spLocks noGrp="1"/>
          </p:cNvSpPr>
          <p:nvPr>
            <p:ph type="body" sz="quarter" idx="3"/>
          </p:nvPr>
        </p:nvSpPr>
        <p:spPr>
          <a:xfrm>
            <a:off x="4645025" y="1320799"/>
            <a:ext cx="4039200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/>
          </a:p>
        </p:txBody>
      </p:sp>
      <p:sp>
        <p:nvSpPr>
          <p:cNvPr id="6" name="図形 5"/>
          <p:cNvSpPr>
            <a:spLocks noGrp="1"/>
          </p:cNvSpPr>
          <p:nvPr>
            <p:ph sz="quarter" idx="4"/>
          </p:nvPr>
        </p:nvSpPr>
        <p:spPr>
          <a:xfrm>
            <a:off x="4645025" y="1960561"/>
            <a:ext cx="4039200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7" name="図形 6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8" name="図形 7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9" name="図形 8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grpSp>
        <p:nvGrpSpPr>
          <p:cNvPr id="10" name="グループ化 11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</p:grpSpPr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8" name="図形 17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2" name="図形 21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9" name="図形 28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noFill/>
            <a:ln w="317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02895061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528638" y="2501900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4" name="図形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816934967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3" name="図形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図形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302479742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47647" y="785794"/>
            <a:ext cx="2767032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idx="1"/>
          </p:nvPr>
        </p:nvSpPr>
        <p:spPr>
          <a:xfrm>
            <a:off x="3357554" y="785794"/>
            <a:ext cx="4572032" cy="5643602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457202" y="2000240"/>
            <a:ext cx="2767032" cy="4429156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  <p:sp>
        <p:nvSpPr>
          <p:cNvPr id="5" name="図形 4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7" name="図形 6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454199326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9" name="図形 8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10" name="図形 9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11" name="図形 10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2214546" y="285728"/>
            <a:ext cx="4786346" cy="541338"/>
          </a:xfrm>
        </p:spPr>
        <p:txBody>
          <a:bodyPr anchor="b"/>
          <a:lstStyle>
            <a:lvl1pPr algn="ctr">
              <a:defRPr sz="2000" b="1"/>
            </a:lvl1pPr>
          </a:lstStyle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 useBgFill="1">
        <p:nvSpPr>
          <p:cNvPr id="3" name="図形 2"/>
          <p:cNvSpPr>
            <a:spLocks noGrp="1"/>
          </p:cNvSpPr>
          <p:nvPr>
            <p:ph type="pic" idx="1"/>
          </p:nvPr>
        </p:nvSpPr>
        <p:spPr>
          <a:xfrm>
            <a:off x="2433623" y="1142984"/>
            <a:ext cx="4357718" cy="3438395"/>
          </a:xfrm>
          <a:noFill/>
          <a:ln w="254000" cap="flat" cmpd="sng">
            <a:gradFill>
              <a:gsLst>
                <a:gs pos="0">
                  <a:schemeClr val="bg1"/>
                </a:gs>
                <a:gs pos="100000">
                  <a:schemeClr val="bg1">
                    <a:alpha val="50000"/>
                  </a:schemeClr>
                </a:gs>
              </a:gsLst>
              <a:lin ang="5400000" scaled="1"/>
            </a:gradFill>
            <a:prstDash val="solid"/>
            <a:bevel/>
          </a:ln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r>
              <a:rPr kumimoji="1" lang="ru-RU" altLang="ja-JP" smtClean="0"/>
              <a:t>Вставка рисунка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body" sz="half" idx="2"/>
          </p:nvPr>
        </p:nvSpPr>
        <p:spPr>
          <a:xfrm>
            <a:off x="1928794" y="4929199"/>
            <a:ext cx="5642016" cy="1041405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lang="ja-JP" dirty="0"/>
          </a:p>
        </p:txBody>
      </p:sp>
    </p:spTree>
    <p:extLst>
      <p:ext uri="{BB962C8B-B14F-4D97-AF65-F5344CB8AC3E}">
        <p14:creationId xmlns:p14="http://schemas.microsoft.com/office/powerpoint/2010/main" val="1707433231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/>
          </p:nvPr>
        </p:nvSpPr>
        <p:spPr>
          <a:xfrm>
            <a:off x="457200" y="285728"/>
            <a:ext cx="8229600" cy="1143000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66696" y="1500178"/>
            <a:ext cx="8247600" cy="4857780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 dirty="0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3001892641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図形 1"/>
          <p:cNvSpPr>
            <a:spLocks noGrp="1"/>
          </p:cNvSpPr>
          <p:nvPr>
            <p:ph type="title" orient="vert"/>
          </p:nvPr>
        </p:nvSpPr>
        <p:spPr>
          <a:xfrm>
            <a:off x="6629400" y="274640"/>
            <a:ext cx="2057400" cy="6083318"/>
          </a:xfrm>
        </p:spPr>
        <p:txBody>
          <a:bodyPr vert="eaVert"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 dirty="0"/>
          </a:p>
        </p:txBody>
      </p:sp>
      <p:sp>
        <p:nvSpPr>
          <p:cNvPr id="3" name="図形 2"/>
          <p:cNvSpPr>
            <a:spLocks noGrp="1"/>
          </p:cNvSpPr>
          <p:nvPr>
            <p:ph type="body" orient="vert" idx="1"/>
          </p:nvPr>
        </p:nvSpPr>
        <p:spPr>
          <a:xfrm>
            <a:off x="457200" y="274639"/>
            <a:ext cx="6019800" cy="6083319"/>
          </a:xfrm>
        </p:spPr>
        <p:txBody>
          <a:bodyPr vert="eaVert"/>
          <a:lstStyle/>
          <a:p>
            <a:pPr lvl="0"/>
            <a:r>
              <a:rPr kumimoji="1" lang="ru-RU" altLang="ja-JP" smtClean="0"/>
              <a:t>Образец текста</a:t>
            </a:r>
          </a:p>
          <a:p>
            <a:pPr lvl="1"/>
            <a:r>
              <a:rPr kumimoji="1" lang="ru-RU" altLang="ja-JP" smtClean="0"/>
              <a:t>Второй уровень</a:t>
            </a:r>
          </a:p>
          <a:p>
            <a:pPr lvl="2"/>
            <a:r>
              <a:rPr kumimoji="1" lang="ru-RU" altLang="ja-JP" smtClean="0"/>
              <a:t>Третий уровень</a:t>
            </a:r>
          </a:p>
          <a:p>
            <a:pPr lvl="3"/>
            <a:r>
              <a:rPr kumimoji="1" lang="ru-RU" altLang="ja-JP" smtClean="0"/>
              <a:t>Четвертый уровень</a:t>
            </a:r>
          </a:p>
          <a:p>
            <a:pPr lvl="4"/>
            <a:r>
              <a:rPr kumimoji="1" lang="ru-RU" altLang="ja-JP" smtClean="0"/>
              <a:t>Пятый уровень</a:t>
            </a:r>
            <a:endParaRPr kumimoji="1" lang="ja-JP" altLang="en-US"/>
          </a:p>
        </p:txBody>
      </p:sp>
      <p:sp>
        <p:nvSpPr>
          <p:cNvPr id="4" name="図形 3"/>
          <p:cNvSpPr>
            <a:spLocks noGrp="1"/>
          </p:cNvSpPr>
          <p:nvPr>
            <p:ph type="dt" sz="half" idx="10"/>
          </p:nvPr>
        </p:nvSpPr>
        <p:spPr>
          <a:xfrm>
            <a:off x="4471200" y="6494400"/>
            <a:ext cx="1530000" cy="365125"/>
          </a:xfrm>
        </p:spPr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図形 4"/>
          <p:cNvSpPr>
            <a:spLocks noGrp="1"/>
          </p:cNvSpPr>
          <p:nvPr>
            <p:ph type="ftr" sz="quarter" idx="11"/>
          </p:nvPr>
        </p:nvSpPr>
        <p:spPr>
          <a:xfrm>
            <a:off x="6048000" y="6494400"/>
            <a:ext cx="2394000" cy="365125"/>
          </a:xfrm>
        </p:spPr>
        <p:txBody>
          <a:bodyPr/>
          <a:lstStyle/>
          <a:p>
            <a:endParaRPr lang="ru-RU"/>
          </a:p>
        </p:txBody>
      </p:sp>
      <p:sp>
        <p:nvSpPr>
          <p:cNvPr id="6" name="図形 5"/>
          <p:cNvSpPr>
            <a:spLocks noGrp="1"/>
          </p:cNvSpPr>
          <p:nvPr>
            <p:ph type="sldNum" sz="quarter" idx="12"/>
          </p:nvPr>
        </p:nvSpPr>
        <p:spPr>
          <a:xfrm>
            <a:off x="8499600" y="6494400"/>
            <a:ext cx="644400" cy="365125"/>
          </a:xfrm>
        </p:spPr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231939785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>
  <p:cSld name="1_Title Slide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Title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kumimoji="1" lang="ru-RU" altLang="ja-JP" smtClean="0"/>
              <a:t>Образец заголовка</a:t>
            </a:r>
            <a:endParaRPr kumimoji="1" lang="ja-JP" altLang="en-US"/>
          </a:p>
        </p:txBody>
      </p:sp>
      <p:sp>
        <p:nvSpPr>
          <p:cNvPr id="3" name="Subtitle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kumimoji="1" lang="ru-RU" altLang="ja-JP" smtClean="0"/>
              <a:t>Образец подзаголовка</a:t>
            </a:r>
            <a:endParaRPr kumimoji="1" lang="ja-JP" altLang="en-US"/>
          </a:p>
        </p:txBody>
      </p:sp>
      <p:sp>
        <p:nvSpPr>
          <p:cNvPr id="4" name="Date Placeholder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5" name="Footer Placeholder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Slide Number Placeholder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907090211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13" Type="http://schemas.openxmlformats.org/officeDocument/2006/relationships/theme" Target="../theme/theme2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slideLayout" Target="../slideLayouts/slideLayout23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3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90" name="正方形/長方形 189"/>
          <p:cNvSpPr/>
          <p:nvPr/>
        </p:nvSpPr>
        <p:spPr>
          <a:xfrm>
            <a:off x="-9554" y="0"/>
            <a:ext cx="9144000" cy="6858000"/>
          </a:xfrm>
          <a:prstGeom prst="rect">
            <a:avLst/>
          </a:prstGeom>
          <a:gradFill flip="none" rotWithShape="1">
            <a:gsLst>
              <a:gs pos="0">
                <a:schemeClr val="tx2">
                  <a:tint val="60000"/>
                  <a:alpha val="10000"/>
                </a:schemeClr>
              </a:gs>
              <a:gs pos="39999">
                <a:schemeClr val="tx2">
                  <a:lumMod val="20000"/>
                  <a:lumOff val="80000"/>
                </a:schemeClr>
              </a:gs>
              <a:gs pos="70000">
                <a:schemeClr val="tx2">
                  <a:lumMod val="20000"/>
                  <a:lumOff val="80000"/>
                </a:schemeClr>
              </a:gs>
              <a:gs pos="87000">
                <a:schemeClr val="tx2">
                  <a:lumMod val="40000"/>
                  <a:lumOff val="60000"/>
                </a:schemeClr>
              </a:gs>
            </a:gsLst>
            <a:lin ang="5400000" scaled="1"/>
            <a:tileRect/>
          </a:gradFill>
          <a:ln w="6350">
            <a:noFill/>
            <a:prstDash val="solid"/>
          </a:ln>
        </p:spPr>
        <p:style>
          <a:lnRef idx="2">
            <a:schemeClr val="accent1"/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kumimoji="1" lang="ja-JP" altLang="en-US">
              <a:solidFill>
                <a:prstClr val="white"/>
              </a:solidFill>
            </a:endParaRPr>
          </a:p>
        </p:txBody>
      </p:sp>
      <p:sp>
        <p:nvSpPr>
          <p:cNvPr id="166" name="図形 165"/>
          <p:cNvSpPr>
            <a:spLocks/>
          </p:cNvSpPr>
          <p:nvPr/>
        </p:nvSpPr>
        <p:spPr bwMode="auto">
          <a:xfrm>
            <a:off x="3929058" y="9"/>
            <a:ext cx="5214942" cy="3383004"/>
          </a:xfrm>
          <a:custGeom>
            <a:avLst/>
            <a:gdLst/>
            <a:ahLst/>
            <a:cxnLst>
              <a:cxn ang="0">
                <a:pos x="3574" y="25"/>
              </a:cxn>
              <a:cxn ang="0">
                <a:pos x="3628" y="83"/>
              </a:cxn>
              <a:cxn ang="0">
                <a:pos x="3611" y="121"/>
              </a:cxn>
              <a:cxn ang="0">
                <a:pos x="3278" y="166"/>
              </a:cxn>
              <a:cxn ang="0">
                <a:pos x="2987" y="220"/>
              </a:cxn>
              <a:cxn ang="0">
                <a:pos x="2896" y="274"/>
              </a:cxn>
              <a:cxn ang="0">
                <a:pos x="2887" y="320"/>
              </a:cxn>
              <a:cxn ang="0">
                <a:pos x="2987" y="374"/>
              </a:cxn>
              <a:cxn ang="0">
                <a:pos x="3407" y="403"/>
              </a:cxn>
              <a:cxn ang="0">
                <a:pos x="3732" y="399"/>
              </a:cxn>
              <a:cxn ang="0">
                <a:pos x="3607" y="2391"/>
              </a:cxn>
              <a:cxn ang="0">
                <a:pos x="3199" y="2262"/>
              </a:cxn>
              <a:cxn ang="0">
                <a:pos x="3041" y="2159"/>
              </a:cxn>
              <a:cxn ang="0">
                <a:pos x="2991" y="2050"/>
              </a:cxn>
              <a:cxn ang="0">
                <a:pos x="3000" y="1992"/>
              </a:cxn>
              <a:cxn ang="0">
                <a:pos x="3054" y="1905"/>
              </a:cxn>
              <a:cxn ang="0">
                <a:pos x="3158" y="1826"/>
              </a:cxn>
              <a:cxn ang="0">
                <a:pos x="3183" y="1768"/>
              </a:cxn>
              <a:cxn ang="0">
                <a:pos x="3158" y="1684"/>
              </a:cxn>
              <a:cxn ang="0">
                <a:pos x="3099" y="1576"/>
              </a:cxn>
              <a:cxn ang="0">
                <a:pos x="2950" y="1497"/>
              </a:cxn>
              <a:cxn ang="0">
                <a:pos x="2779" y="1439"/>
              </a:cxn>
              <a:cxn ang="0">
                <a:pos x="2679" y="1364"/>
              </a:cxn>
              <a:cxn ang="0">
                <a:pos x="2654" y="1281"/>
              </a:cxn>
              <a:cxn ang="0">
                <a:pos x="2667" y="1194"/>
              </a:cxn>
              <a:cxn ang="0">
                <a:pos x="2600" y="1106"/>
              </a:cxn>
              <a:cxn ang="0">
                <a:pos x="2459" y="1077"/>
              </a:cxn>
              <a:cxn ang="0">
                <a:pos x="2005" y="1119"/>
              </a:cxn>
              <a:cxn ang="0">
                <a:pos x="1835" y="1102"/>
              </a:cxn>
              <a:cxn ang="0">
                <a:pos x="1743" y="1052"/>
              </a:cxn>
              <a:cxn ang="0">
                <a:pos x="1689" y="957"/>
              </a:cxn>
              <a:cxn ang="0">
                <a:pos x="1697" y="840"/>
              </a:cxn>
              <a:cxn ang="0">
                <a:pos x="1689" y="736"/>
              </a:cxn>
              <a:cxn ang="0">
                <a:pos x="1627" y="690"/>
              </a:cxn>
              <a:cxn ang="0">
                <a:pos x="1544" y="690"/>
              </a:cxn>
              <a:cxn ang="0">
                <a:pos x="1460" y="665"/>
              </a:cxn>
              <a:cxn ang="0">
                <a:pos x="1423" y="620"/>
              </a:cxn>
              <a:cxn ang="0">
                <a:pos x="1323" y="607"/>
              </a:cxn>
              <a:cxn ang="0">
                <a:pos x="1281" y="624"/>
              </a:cxn>
              <a:cxn ang="0">
                <a:pos x="1161" y="599"/>
              </a:cxn>
              <a:cxn ang="0">
                <a:pos x="1003" y="553"/>
              </a:cxn>
              <a:cxn ang="0">
                <a:pos x="928" y="578"/>
              </a:cxn>
              <a:cxn ang="0">
                <a:pos x="865" y="653"/>
              </a:cxn>
              <a:cxn ang="0">
                <a:pos x="845" y="724"/>
              </a:cxn>
              <a:cxn ang="0">
                <a:pos x="853" y="844"/>
              </a:cxn>
              <a:cxn ang="0">
                <a:pos x="803" y="936"/>
              </a:cxn>
              <a:cxn ang="0">
                <a:pos x="608" y="1027"/>
              </a:cxn>
              <a:cxn ang="0">
                <a:pos x="458" y="1048"/>
              </a:cxn>
              <a:cxn ang="0">
                <a:pos x="325" y="982"/>
              </a:cxn>
              <a:cxn ang="0">
                <a:pos x="233" y="786"/>
              </a:cxn>
              <a:cxn ang="0">
                <a:pos x="229" y="674"/>
              </a:cxn>
              <a:cxn ang="0">
                <a:pos x="287" y="570"/>
              </a:cxn>
              <a:cxn ang="0">
                <a:pos x="316" y="487"/>
              </a:cxn>
              <a:cxn ang="0">
                <a:pos x="246" y="441"/>
              </a:cxn>
              <a:cxn ang="0">
                <a:pos x="146" y="370"/>
              </a:cxn>
              <a:cxn ang="0">
                <a:pos x="104" y="287"/>
              </a:cxn>
              <a:cxn ang="0">
                <a:pos x="133" y="208"/>
              </a:cxn>
              <a:cxn ang="0">
                <a:pos x="162" y="154"/>
              </a:cxn>
              <a:cxn ang="0">
                <a:pos x="133" y="112"/>
              </a:cxn>
              <a:cxn ang="0">
                <a:pos x="42" y="83"/>
              </a:cxn>
              <a:cxn ang="0">
                <a:pos x="0" y="29"/>
              </a:cxn>
              <a:cxn ang="0">
                <a:pos x="179" y="0"/>
              </a:cxn>
            </a:cxnLst>
            <a:rect l="0" t="0" r="0" b="0"/>
            <a:pathLst>
              <a:path w="3732" h="2421">
                <a:moveTo>
                  <a:pt x="179" y="0"/>
                </a:moveTo>
                <a:lnTo>
                  <a:pt x="3553" y="4"/>
                </a:lnTo>
                <a:lnTo>
                  <a:pt x="3574" y="25"/>
                </a:lnTo>
                <a:lnTo>
                  <a:pt x="3599" y="37"/>
                </a:lnTo>
                <a:lnTo>
                  <a:pt x="3624" y="58"/>
                </a:lnTo>
                <a:lnTo>
                  <a:pt x="3628" y="83"/>
                </a:lnTo>
                <a:lnTo>
                  <a:pt x="3628" y="96"/>
                </a:lnTo>
                <a:lnTo>
                  <a:pt x="3624" y="108"/>
                </a:lnTo>
                <a:lnTo>
                  <a:pt x="3611" y="121"/>
                </a:lnTo>
                <a:lnTo>
                  <a:pt x="3594" y="125"/>
                </a:lnTo>
                <a:lnTo>
                  <a:pt x="3528" y="150"/>
                </a:lnTo>
                <a:lnTo>
                  <a:pt x="3278" y="166"/>
                </a:lnTo>
                <a:lnTo>
                  <a:pt x="3099" y="191"/>
                </a:lnTo>
                <a:lnTo>
                  <a:pt x="3029" y="204"/>
                </a:lnTo>
                <a:lnTo>
                  <a:pt x="2987" y="220"/>
                </a:lnTo>
                <a:lnTo>
                  <a:pt x="2975" y="225"/>
                </a:lnTo>
                <a:lnTo>
                  <a:pt x="2933" y="245"/>
                </a:lnTo>
                <a:lnTo>
                  <a:pt x="2896" y="274"/>
                </a:lnTo>
                <a:lnTo>
                  <a:pt x="2887" y="291"/>
                </a:lnTo>
                <a:lnTo>
                  <a:pt x="2879" y="316"/>
                </a:lnTo>
                <a:lnTo>
                  <a:pt x="2887" y="320"/>
                </a:lnTo>
                <a:lnTo>
                  <a:pt x="2916" y="345"/>
                </a:lnTo>
                <a:lnTo>
                  <a:pt x="2945" y="362"/>
                </a:lnTo>
                <a:lnTo>
                  <a:pt x="2987" y="374"/>
                </a:lnTo>
                <a:lnTo>
                  <a:pt x="3045" y="387"/>
                </a:lnTo>
                <a:lnTo>
                  <a:pt x="3116" y="391"/>
                </a:lnTo>
                <a:lnTo>
                  <a:pt x="3407" y="403"/>
                </a:lnTo>
                <a:lnTo>
                  <a:pt x="3624" y="403"/>
                </a:lnTo>
                <a:lnTo>
                  <a:pt x="3694" y="403"/>
                </a:lnTo>
                <a:lnTo>
                  <a:pt x="3732" y="399"/>
                </a:lnTo>
                <a:lnTo>
                  <a:pt x="3732" y="1410"/>
                </a:lnTo>
                <a:lnTo>
                  <a:pt x="3732" y="2421"/>
                </a:lnTo>
                <a:lnTo>
                  <a:pt x="3607" y="2391"/>
                </a:lnTo>
                <a:lnTo>
                  <a:pt x="3482" y="2362"/>
                </a:lnTo>
                <a:lnTo>
                  <a:pt x="3336" y="2321"/>
                </a:lnTo>
                <a:lnTo>
                  <a:pt x="3199" y="2262"/>
                </a:lnTo>
                <a:lnTo>
                  <a:pt x="3137" y="2229"/>
                </a:lnTo>
                <a:lnTo>
                  <a:pt x="3087" y="2196"/>
                </a:lnTo>
                <a:lnTo>
                  <a:pt x="3041" y="2159"/>
                </a:lnTo>
                <a:lnTo>
                  <a:pt x="3012" y="2117"/>
                </a:lnTo>
                <a:lnTo>
                  <a:pt x="2991" y="2071"/>
                </a:lnTo>
                <a:lnTo>
                  <a:pt x="2991" y="2050"/>
                </a:lnTo>
                <a:lnTo>
                  <a:pt x="2991" y="2030"/>
                </a:lnTo>
                <a:lnTo>
                  <a:pt x="2991" y="2017"/>
                </a:lnTo>
                <a:lnTo>
                  <a:pt x="3000" y="1992"/>
                </a:lnTo>
                <a:lnTo>
                  <a:pt x="3004" y="1967"/>
                </a:lnTo>
                <a:lnTo>
                  <a:pt x="3020" y="1938"/>
                </a:lnTo>
                <a:lnTo>
                  <a:pt x="3054" y="1905"/>
                </a:lnTo>
                <a:lnTo>
                  <a:pt x="3095" y="1867"/>
                </a:lnTo>
                <a:lnTo>
                  <a:pt x="3149" y="1838"/>
                </a:lnTo>
                <a:lnTo>
                  <a:pt x="3158" y="1826"/>
                </a:lnTo>
                <a:lnTo>
                  <a:pt x="3178" y="1801"/>
                </a:lnTo>
                <a:lnTo>
                  <a:pt x="3183" y="1784"/>
                </a:lnTo>
                <a:lnTo>
                  <a:pt x="3183" y="1768"/>
                </a:lnTo>
                <a:lnTo>
                  <a:pt x="3183" y="1743"/>
                </a:lnTo>
                <a:lnTo>
                  <a:pt x="3170" y="1713"/>
                </a:lnTo>
                <a:lnTo>
                  <a:pt x="3158" y="1684"/>
                </a:lnTo>
                <a:lnTo>
                  <a:pt x="3149" y="1655"/>
                </a:lnTo>
                <a:lnTo>
                  <a:pt x="3124" y="1614"/>
                </a:lnTo>
                <a:lnTo>
                  <a:pt x="3099" y="1576"/>
                </a:lnTo>
                <a:lnTo>
                  <a:pt x="3062" y="1539"/>
                </a:lnTo>
                <a:lnTo>
                  <a:pt x="3012" y="1518"/>
                </a:lnTo>
                <a:lnTo>
                  <a:pt x="2950" y="1497"/>
                </a:lnTo>
                <a:lnTo>
                  <a:pt x="2896" y="1489"/>
                </a:lnTo>
                <a:lnTo>
                  <a:pt x="2837" y="1468"/>
                </a:lnTo>
                <a:lnTo>
                  <a:pt x="2779" y="1439"/>
                </a:lnTo>
                <a:lnTo>
                  <a:pt x="2721" y="1406"/>
                </a:lnTo>
                <a:lnTo>
                  <a:pt x="2696" y="1385"/>
                </a:lnTo>
                <a:lnTo>
                  <a:pt x="2679" y="1364"/>
                </a:lnTo>
                <a:lnTo>
                  <a:pt x="2667" y="1339"/>
                </a:lnTo>
                <a:lnTo>
                  <a:pt x="2654" y="1310"/>
                </a:lnTo>
                <a:lnTo>
                  <a:pt x="2654" y="1281"/>
                </a:lnTo>
                <a:lnTo>
                  <a:pt x="2667" y="1244"/>
                </a:lnTo>
                <a:lnTo>
                  <a:pt x="2667" y="1219"/>
                </a:lnTo>
                <a:lnTo>
                  <a:pt x="2667" y="1194"/>
                </a:lnTo>
                <a:lnTo>
                  <a:pt x="2654" y="1160"/>
                </a:lnTo>
                <a:lnTo>
                  <a:pt x="2638" y="1131"/>
                </a:lnTo>
                <a:lnTo>
                  <a:pt x="2600" y="1106"/>
                </a:lnTo>
                <a:lnTo>
                  <a:pt x="2554" y="1090"/>
                </a:lnTo>
                <a:lnTo>
                  <a:pt x="2480" y="1081"/>
                </a:lnTo>
                <a:lnTo>
                  <a:pt x="2459" y="1077"/>
                </a:lnTo>
                <a:lnTo>
                  <a:pt x="2380" y="1077"/>
                </a:lnTo>
                <a:lnTo>
                  <a:pt x="2230" y="1090"/>
                </a:lnTo>
                <a:lnTo>
                  <a:pt x="2005" y="1119"/>
                </a:lnTo>
                <a:lnTo>
                  <a:pt x="1947" y="1119"/>
                </a:lnTo>
                <a:lnTo>
                  <a:pt x="1893" y="1110"/>
                </a:lnTo>
                <a:lnTo>
                  <a:pt x="1835" y="1102"/>
                </a:lnTo>
                <a:lnTo>
                  <a:pt x="1797" y="1090"/>
                </a:lnTo>
                <a:lnTo>
                  <a:pt x="1768" y="1069"/>
                </a:lnTo>
                <a:lnTo>
                  <a:pt x="1743" y="1052"/>
                </a:lnTo>
                <a:lnTo>
                  <a:pt x="1718" y="1023"/>
                </a:lnTo>
                <a:lnTo>
                  <a:pt x="1702" y="994"/>
                </a:lnTo>
                <a:lnTo>
                  <a:pt x="1689" y="957"/>
                </a:lnTo>
                <a:lnTo>
                  <a:pt x="1685" y="915"/>
                </a:lnTo>
                <a:lnTo>
                  <a:pt x="1689" y="869"/>
                </a:lnTo>
                <a:lnTo>
                  <a:pt x="1697" y="840"/>
                </a:lnTo>
                <a:lnTo>
                  <a:pt x="1702" y="803"/>
                </a:lnTo>
                <a:lnTo>
                  <a:pt x="1697" y="774"/>
                </a:lnTo>
                <a:lnTo>
                  <a:pt x="1689" y="736"/>
                </a:lnTo>
                <a:lnTo>
                  <a:pt x="1668" y="707"/>
                </a:lnTo>
                <a:lnTo>
                  <a:pt x="1648" y="695"/>
                </a:lnTo>
                <a:lnTo>
                  <a:pt x="1627" y="690"/>
                </a:lnTo>
                <a:lnTo>
                  <a:pt x="1593" y="690"/>
                </a:lnTo>
                <a:lnTo>
                  <a:pt x="1560" y="690"/>
                </a:lnTo>
                <a:lnTo>
                  <a:pt x="1544" y="690"/>
                </a:lnTo>
                <a:lnTo>
                  <a:pt x="1502" y="682"/>
                </a:lnTo>
                <a:lnTo>
                  <a:pt x="1481" y="678"/>
                </a:lnTo>
                <a:lnTo>
                  <a:pt x="1460" y="665"/>
                </a:lnTo>
                <a:lnTo>
                  <a:pt x="1448" y="649"/>
                </a:lnTo>
                <a:lnTo>
                  <a:pt x="1435" y="624"/>
                </a:lnTo>
                <a:lnTo>
                  <a:pt x="1423" y="620"/>
                </a:lnTo>
                <a:lnTo>
                  <a:pt x="1385" y="607"/>
                </a:lnTo>
                <a:lnTo>
                  <a:pt x="1344" y="599"/>
                </a:lnTo>
                <a:lnTo>
                  <a:pt x="1323" y="607"/>
                </a:lnTo>
                <a:lnTo>
                  <a:pt x="1298" y="611"/>
                </a:lnTo>
                <a:lnTo>
                  <a:pt x="1294" y="620"/>
                </a:lnTo>
                <a:lnTo>
                  <a:pt x="1281" y="624"/>
                </a:lnTo>
                <a:lnTo>
                  <a:pt x="1252" y="632"/>
                </a:lnTo>
                <a:lnTo>
                  <a:pt x="1190" y="620"/>
                </a:lnTo>
                <a:lnTo>
                  <a:pt x="1161" y="599"/>
                </a:lnTo>
                <a:lnTo>
                  <a:pt x="1090" y="566"/>
                </a:lnTo>
                <a:lnTo>
                  <a:pt x="1044" y="553"/>
                </a:lnTo>
                <a:lnTo>
                  <a:pt x="1003" y="553"/>
                </a:lnTo>
                <a:lnTo>
                  <a:pt x="961" y="557"/>
                </a:lnTo>
                <a:lnTo>
                  <a:pt x="940" y="566"/>
                </a:lnTo>
                <a:lnTo>
                  <a:pt x="928" y="578"/>
                </a:lnTo>
                <a:lnTo>
                  <a:pt x="911" y="595"/>
                </a:lnTo>
                <a:lnTo>
                  <a:pt x="878" y="632"/>
                </a:lnTo>
                <a:lnTo>
                  <a:pt x="865" y="653"/>
                </a:lnTo>
                <a:lnTo>
                  <a:pt x="845" y="678"/>
                </a:lnTo>
                <a:lnTo>
                  <a:pt x="840" y="703"/>
                </a:lnTo>
                <a:lnTo>
                  <a:pt x="845" y="724"/>
                </a:lnTo>
                <a:lnTo>
                  <a:pt x="853" y="749"/>
                </a:lnTo>
                <a:lnTo>
                  <a:pt x="853" y="811"/>
                </a:lnTo>
                <a:lnTo>
                  <a:pt x="853" y="844"/>
                </a:lnTo>
                <a:lnTo>
                  <a:pt x="840" y="882"/>
                </a:lnTo>
                <a:lnTo>
                  <a:pt x="828" y="911"/>
                </a:lnTo>
                <a:lnTo>
                  <a:pt x="803" y="936"/>
                </a:lnTo>
                <a:lnTo>
                  <a:pt x="728" y="982"/>
                </a:lnTo>
                <a:lnTo>
                  <a:pt x="649" y="1019"/>
                </a:lnTo>
                <a:lnTo>
                  <a:pt x="608" y="1027"/>
                </a:lnTo>
                <a:lnTo>
                  <a:pt x="562" y="1040"/>
                </a:lnTo>
                <a:lnTo>
                  <a:pt x="508" y="1048"/>
                </a:lnTo>
                <a:lnTo>
                  <a:pt x="458" y="1048"/>
                </a:lnTo>
                <a:lnTo>
                  <a:pt x="412" y="1036"/>
                </a:lnTo>
                <a:lnTo>
                  <a:pt x="366" y="1011"/>
                </a:lnTo>
                <a:lnTo>
                  <a:pt x="325" y="982"/>
                </a:lnTo>
                <a:lnTo>
                  <a:pt x="287" y="936"/>
                </a:lnTo>
                <a:lnTo>
                  <a:pt x="258" y="869"/>
                </a:lnTo>
                <a:lnTo>
                  <a:pt x="233" y="786"/>
                </a:lnTo>
                <a:lnTo>
                  <a:pt x="229" y="761"/>
                </a:lnTo>
                <a:lnTo>
                  <a:pt x="221" y="707"/>
                </a:lnTo>
                <a:lnTo>
                  <a:pt x="229" y="674"/>
                </a:lnTo>
                <a:lnTo>
                  <a:pt x="241" y="636"/>
                </a:lnTo>
                <a:lnTo>
                  <a:pt x="258" y="599"/>
                </a:lnTo>
                <a:lnTo>
                  <a:pt x="287" y="570"/>
                </a:lnTo>
                <a:lnTo>
                  <a:pt x="300" y="553"/>
                </a:lnTo>
                <a:lnTo>
                  <a:pt x="316" y="512"/>
                </a:lnTo>
                <a:lnTo>
                  <a:pt x="316" y="487"/>
                </a:lnTo>
                <a:lnTo>
                  <a:pt x="304" y="470"/>
                </a:lnTo>
                <a:lnTo>
                  <a:pt x="287" y="453"/>
                </a:lnTo>
                <a:lnTo>
                  <a:pt x="246" y="441"/>
                </a:lnTo>
                <a:lnTo>
                  <a:pt x="208" y="416"/>
                </a:lnTo>
                <a:lnTo>
                  <a:pt x="179" y="403"/>
                </a:lnTo>
                <a:lnTo>
                  <a:pt x="146" y="370"/>
                </a:lnTo>
                <a:lnTo>
                  <a:pt x="117" y="333"/>
                </a:lnTo>
                <a:lnTo>
                  <a:pt x="108" y="308"/>
                </a:lnTo>
                <a:lnTo>
                  <a:pt x="104" y="287"/>
                </a:lnTo>
                <a:lnTo>
                  <a:pt x="108" y="262"/>
                </a:lnTo>
                <a:lnTo>
                  <a:pt x="117" y="233"/>
                </a:lnTo>
                <a:lnTo>
                  <a:pt x="133" y="208"/>
                </a:lnTo>
                <a:lnTo>
                  <a:pt x="158" y="179"/>
                </a:lnTo>
                <a:lnTo>
                  <a:pt x="162" y="166"/>
                </a:lnTo>
                <a:lnTo>
                  <a:pt x="162" y="154"/>
                </a:lnTo>
                <a:lnTo>
                  <a:pt x="158" y="141"/>
                </a:lnTo>
                <a:lnTo>
                  <a:pt x="150" y="125"/>
                </a:lnTo>
                <a:lnTo>
                  <a:pt x="133" y="112"/>
                </a:lnTo>
                <a:lnTo>
                  <a:pt x="104" y="100"/>
                </a:lnTo>
                <a:lnTo>
                  <a:pt x="54" y="96"/>
                </a:lnTo>
                <a:lnTo>
                  <a:pt x="42" y="83"/>
                </a:lnTo>
                <a:lnTo>
                  <a:pt x="13" y="58"/>
                </a:lnTo>
                <a:lnTo>
                  <a:pt x="8" y="46"/>
                </a:lnTo>
                <a:lnTo>
                  <a:pt x="0" y="29"/>
                </a:lnTo>
                <a:lnTo>
                  <a:pt x="13" y="17"/>
                </a:lnTo>
                <a:lnTo>
                  <a:pt x="33" y="4"/>
                </a:lnTo>
                <a:lnTo>
                  <a:pt x="179" y="0"/>
                </a:lnTo>
                <a:close/>
              </a:path>
            </a:pathLst>
          </a:custGeom>
          <a:solidFill>
            <a:schemeClr val="bg2">
              <a:lumMod val="20000"/>
              <a:lumOff val="80000"/>
              <a:alpha val="20000"/>
            </a:schemeClr>
          </a:solidFill>
          <a:ln w="9525" cap="flat" cmpd="sng" algn="ctr">
            <a:noFill/>
            <a:prstDash val="solid"/>
            <a:round/>
            <a:headEnd type="none" w="med" len="med"/>
            <a:tailEnd type="none" w="med" len="med"/>
          </a:ln>
          <a:effectLst/>
        </p:spPr>
        <p:txBody>
          <a:bodyPr vert="horz" wrap="square" lIns="91440" tIns="45720" rIns="91440" bIns="45720" anchor="t" compatLnSpc="1"/>
          <a:lstStyle/>
          <a:p>
            <a:endParaRPr lang="ja-JP" altLang="en-US">
              <a:solidFill>
                <a:prstClr val="black"/>
              </a:solidFill>
            </a:endParaRPr>
          </a:p>
        </p:txBody>
      </p:sp>
      <p:sp>
        <p:nvSpPr>
          <p:cNvPr id="18" name="正方形/長方形 17"/>
          <p:cNvSpPr>
            <a:spLocks noGrp="1"/>
          </p:cNvSpPr>
          <p:nvPr>
            <p:ph type="body" idx="1"/>
          </p:nvPr>
        </p:nvSpPr>
        <p:spPr>
          <a:xfrm>
            <a:off x="466696" y="1857370"/>
            <a:ext cx="8248708" cy="4500589"/>
          </a:xfrm>
          <a:prstGeom prst="rect">
            <a:avLst/>
          </a:prstGeom>
        </p:spPr>
        <p:txBody>
          <a:bodyPr vert="horz" rtlCol="0">
            <a:normAutofit/>
          </a:bodyPr>
          <a:lstStyle/>
          <a:p>
            <a:pPr lvl="0"/>
            <a:r>
              <a:rPr kumimoji="1" lang="ja-JP" altLang="en-US" dirty="0" smtClean="0"/>
              <a:t>マスタ テキストの書式設定</a:t>
            </a:r>
            <a:endParaRPr lang="ja-JP" dirty="0"/>
          </a:p>
          <a:p>
            <a:pPr lvl="1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2 </a:t>
            </a:r>
            <a:r>
              <a:rPr kumimoji="1" lang="ja-JP" altLang="en-US" dirty="0" smtClean="0"/>
              <a:t>レベル</a:t>
            </a:r>
          </a:p>
          <a:p>
            <a:pPr lvl="2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3 </a:t>
            </a:r>
            <a:r>
              <a:rPr kumimoji="1" lang="ja-JP" altLang="en-US" dirty="0" smtClean="0"/>
              <a:t>レベル</a:t>
            </a:r>
          </a:p>
          <a:p>
            <a:pPr lvl="3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4 </a:t>
            </a:r>
            <a:r>
              <a:rPr kumimoji="1" lang="ja-JP" altLang="en-US" dirty="0" smtClean="0"/>
              <a:t>レベル</a:t>
            </a:r>
          </a:p>
          <a:p>
            <a:pPr lvl="4"/>
            <a:r>
              <a:rPr kumimoji="1" lang="ja-JP" altLang="en-US" dirty="0" smtClean="0"/>
              <a:t>第 </a:t>
            </a:r>
            <a:r>
              <a:rPr kumimoji="1" lang="en-US" altLang="ja-JP" dirty="0" smtClean="0"/>
              <a:t>5 </a:t>
            </a:r>
            <a:r>
              <a:rPr kumimoji="1" lang="ja-JP" altLang="en-US" dirty="0" smtClean="0"/>
              <a:t>レベル</a:t>
            </a:r>
          </a:p>
          <a:p>
            <a:pPr lvl="5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6</a:t>
            </a:r>
            <a:r>
              <a:rPr kumimoji="1" lang="ja-JP" altLang="en-US" dirty="0" smtClean="0"/>
              <a:t>レベル</a:t>
            </a:r>
          </a:p>
          <a:p>
            <a:pPr lvl="6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7</a:t>
            </a:r>
            <a:r>
              <a:rPr kumimoji="1" lang="ja-JP" altLang="en-US" dirty="0" smtClean="0"/>
              <a:t>レベル</a:t>
            </a:r>
          </a:p>
          <a:p>
            <a:pPr lvl="7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8</a:t>
            </a:r>
            <a:r>
              <a:rPr kumimoji="1" lang="ja-JP" altLang="en-US" dirty="0" smtClean="0"/>
              <a:t>レベル</a:t>
            </a:r>
          </a:p>
          <a:p>
            <a:pPr lvl="8"/>
            <a:r>
              <a:rPr kumimoji="1" lang="ja-JP" altLang="en-US" dirty="0" smtClean="0"/>
              <a:t>第</a:t>
            </a:r>
            <a:r>
              <a:rPr kumimoji="1" lang="en-US" altLang="ja-JP" dirty="0" smtClean="0"/>
              <a:t>9</a:t>
            </a:r>
            <a:r>
              <a:rPr kumimoji="1" lang="ja-JP" altLang="en-US" dirty="0" smtClean="0"/>
              <a:t>レベル</a:t>
            </a:r>
          </a:p>
        </p:txBody>
      </p:sp>
      <p:sp>
        <p:nvSpPr>
          <p:cNvPr id="29" name="正方形/長方形 28"/>
          <p:cNvSpPr>
            <a:spLocks noGrp="1"/>
          </p:cNvSpPr>
          <p:nvPr>
            <p:ph type="dt" sz="half" idx="2"/>
          </p:nvPr>
        </p:nvSpPr>
        <p:spPr>
          <a:xfrm>
            <a:off x="4471958" y="6492899"/>
            <a:ext cx="1528802" cy="365125"/>
          </a:xfrm>
          <a:prstGeom prst="rect">
            <a:avLst/>
          </a:prstGeom>
        </p:spPr>
        <p:txBody>
          <a:bodyPr vert="horz" rtlCol="0" anchor="ctr"/>
          <a:lstStyle>
            <a:lvl1pPr algn="l">
              <a:defRPr sz="1200">
                <a:solidFill>
                  <a:srgbClr val="000000"/>
                </a:solidFill>
              </a:defRPr>
            </a:lvl1pPr>
          </a:lstStyle>
          <a:p>
            <a:fld id="{5B106E36-FD25-4E2D-B0AA-010F637433A0}" type="datetimeFigureOut">
              <a:rPr lang="ru-RU" smtClean="0"/>
              <a:pPr/>
              <a:t>19.11.2023</a:t>
            </a:fld>
            <a:endParaRPr lang="ru-RU"/>
          </a:p>
        </p:txBody>
      </p:sp>
      <p:sp>
        <p:nvSpPr>
          <p:cNvPr id="4" name="正方形/長方形 3"/>
          <p:cNvSpPr>
            <a:spLocks noGrp="1"/>
          </p:cNvSpPr>
          <p:nvPr>
            <p:ph type="ftr" sz="quarter" idx="3"/>
          </p:nvPr>
        </p:nvSpPr>
        <p:spPr>
          <a:xfrm>
            <a:off x="6048632" y="6492899"/>
            <a:ext cx="2395534" cy="365125"/>
          </a:xfrm>
          <a:prstGeom prst="rect">
            <a:avLst/>
          </a:prstGeom>
        </p:spPr>
        <p:txBody>
          <a:bodyPr vert="horz" rtlCol="0" anchor="ctr"/>
          <a:lstStyle>
            <a:lvl1pPr algn="ctr">
              <a:defRPr sz="1200">
                <a:solidFill>
                  <a:srgbClr val="000000"/>
                </a:solidFill>
              </a:defRPr>
            </a:lvl1pPr>
          </a:lstStyle>
          <a:p>
            <a:endParaRPr lang="ru-RU"/>
          </a:p>
        </p:txBody>
      </p:sp>
      <p:sp>
        <p:nvSpPr>
          <p:cNvPr id="10" name="正方形/長方形 9"/>
          <p:cNvSpPr>
            <a:spLocks noGrp="1"/>
          </p:cNvSpPr>
          <p:nvPr>
            <p:ph type="sldNum" sz="quarter" idx="4"/>
          </p:nvPr>
        </p:nvSpPr>
        <p:spPr>
          <a:xfrm>
            <a:off x="8501090" y="6492900"/>
            <a:ext cx="642942" cy="365125"/>
          </a:xfrm>
          <a:prstGeom prst="rect">
            <a:avLst/>
          </a:prstGeom>
        </p:spPr>
        <p:txBody>
          <a:bodyPr vert="horz" rtlCol="0" anchor="ctr"/>
          <a:lstStyle>
            <a:lvl1pPr algn="r">
              <a:defRPr sz="1200">
                <a:solidFill>
                  <a:srgbClr val="000000"/>
                </a:solidFill>
              </a:defRPr>
            </a:lvl1pPr>
          </a:lstStyle>
          <a:p>
            <a:fld id="{725C68B6-61C2-468F-89AB-4B9F7531AA68}" type="slidenum">
              <a:rPr lang="ru-RU" smtClean="0"/>
              <a:pPr/>
              <a:t>‹#›</a:t>
            </a:fld>
            <a:endParaRPr lang="ru-RU"/>
          </a:p>
        </p:txBody>
      </p:sp>
      <p:sp>
        <p:nvSpPr>
          <p:cNvPr id="186" name="正方形/長方形 185"/>
          <p:cNvSpPr>
            <a:spLocks noChangeArrowheads="1"/>
          </p:cNvSpPr>
          <p:nvPr/>
        </p:nvSpPr>
        <p:spPr bwMode="auto">
          <a:xfrm>
            <a:off x="8469297" y="5716564"/>
            <a:ext cx="0" cy="369332"/>
          </a:xfrm>
          <a:prstGeom prst="rect">
            <a:avLst/>
          </a:prstGeom>
          <a:solidFill>
            <a:srgbClr val="FFFFFF">
              <a:alpha val="25098"/>
            </a:srgbClr>
          </a:solidFill>
          <a:ln w="9525" cap="flat" cmpd="sng" algn="ctr">
            <a:noFill/>
            <a:prstDash val="solid"/>
            <a:miter lim="800000"/>
            <a:headEnd type="none" w="med" len="med"/>
            <a:tailEnd type="none" w="med" len="med"/>
          </a:ln>
          <a:effectLst/>
        </p:spPr>
        <p:txBody>
          <a:bodyPr vert="horz" wrap="square" lIns="0" tIns="0" rIns="0" bIns="0" anchor="t" compatLnSpc="1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kumimoji="1" lang="ja-JP" altLang="ja-JP" sz="2400">
              <a:solidFill>
                <a:prstClr val="black">
                  <a:alpha val="100000"/>
                </a:prstClr>
              </a:solidFill>
              <a:latin typeface="Arial"/>
              <a:ea typeface="ＭＳ Ｐゴシック"/>
            </a:endParaRPr>
          </a:p>
        </p:txBody>
      </p:sp>
      <p:sp>
        <p:nvSpPr>
          <p:cNvPr id="22" name="正方形/長方形 21"/>
          <p:cNvSpPr>
            <a:spLocks noGrp="1"/>
          </p:cNvSpPr>
          <p:nvPr>
            <p:ph type="title"/>
          </p:nvPr>
        </p:nvSpPr>
        <p:spPr>
          <a:xfrm>
            <a:off x="457200" y="642918"/>
            <a:ext cx="8229600" cy="1143000"/>
          </a:xfrm>
          <a:prstGeom prst="rect">
            <a:avLst/>
          </a:prstGeom>
        </p:spPr>
        <p:txBody>
          <a:bodyPr vert="horz" rtlCol="0" anchor="ctr">
            <a:normAutofit/>
          </a:bodyPr>
          <a:lstStyle/>
          <a:p>
            <a:r>
              <a:rPr kumimoji="1" lang="ja-JP" altLang="en-US" dirty="0" smtClean="0"/>
              <a:t>マスタ タイトルの書式設定</a:t>
            </a:r>
            <a:endParaRPr kumimoji="1" lang="ja-JP" altLang="en-US" dirty="0"/>
          </a:p>
        </p:txBody>
      </p:sp>
      <p:grpSp>
        <p:nvGrpSpPr>
          <p:cNvPr id="2" name="グループ化 11"/>
          <p:cNvGrpSpPr>
            <a:grpSpLocks/>
          </p:cNvGrpSpPr>
          <p:nvPr/>
        </p:nvGrpSpPr>
        <p:grpSpPr bwMode="auto">
          <a:xfrm>
            <a:off x="4000496" y="0"/>
            <a:ext cx="5143504" cy="2000240"/>
            <a:chOff x="2168" y="0"/>
            <a:chExt cx="3576" cy="1384"/>
          </a:xfrm>
        </p:grpSpPr>
        <p:sp>
          <p:nvSpPr>
            <p:cNvPr id="13" name="図形 12"/>
            <p:cNvSpPr>
              <a:spLocks/>
            </p:cNvSpPr>
            <p:nvPr/>
          </p:nvSpPr>
          <p:spPr bwMode="auto">
            <a:xfrm>
              <a:off x="5420" y="1044"/>
              <a:ext cx="324" cy="272"/>
            </a:xfrm>
            <a:custGeom>
              <a:avLst/>
              <a:gdLst/>
              <a:ahLst/>
              <a:cxnLst>
                <a:cxn ang="0">
                  <a:pos x="12" y="112"/>
                </a:cxn>
                <a:cxn ang="0">
                  <a:pos x="0" y="124"/>
                </a:cxn>
                <a:cxn ang="0">
                  <a:pos x="0" y="148"/>
                </a:cxn>
                <a:cxn ang="0">
                  <a:pos x="0" y="152"/>
                </a:cxn>
                <a:cxn ang="0">
                  <a:pos x="4" y="164"/>
                </a:cxn>
                <a:cxn ang="0">
                  <a:pos x="16" y="176"/>
                </a:cxn>
                <a:cxn ang="0">
                  <a:pos x="52" y="200"/>
                </a:cxn>
                <a:cxn ang="0">
                  <a:pos x="104" y="224"/>
                </a:cxn>
                <a:cxn ang="0">
                  <a:pos x="156" y="244"/>
                </a:cxn>
                <a:cxn ang="0">
                  <a:pos x="260" y="260"/>
                </a:cxn>
                <a:cxn ang="0">
                  <a:pos x="308" y="268"/>
                </a:cxn>
                <a:cxn ang="0">
                  <a:pos x="324" y="272"/>
                </a:cxn>
                <a:cxn ang="0">
                  <a:pos x="324" y="268"/>
                </a:cxn>
                <a:cxn ang="0">
                  <a:pos x="308" y="268"/>
                </a:cxn>
                <a:cxn ang="0">
                  <a:pos x="264" y="256"/>
                </a:cxn>
                <a:cxn ang="0">
                  <a:pos x="164" y="236"/>
                </a:cxn>
                <a:cxn ang="0">
                  <a:pos x="108" y="220"/>
                </a:cxn>
                <a:cxn ang="0">
                  <a:pos x="60" y="200"/>
                </a:cxn>
                <a:cxn ang="0">
                  <a:pos x="24" y="176"/>
                </a:cxn>
                <a:cxn ang="0">
                  <a:pos x="12" y="164"/>
                </a:cxn>
                <a:cxn ang="0">
                  <a:pos x="0" y="148"/>
                </a:cxn>
                <a:cxn ang="0">
                  <a:pos x="4" y="124"/>
                </a:cxn>
                <a:cxn ang="0">
                  <a:pos x="16" y="112"/>
                </a:cxn>
                <a:cxn ang="0">
                  <a:pos x="36" y="92"/>
                </a:cxn>
                <a:cxn ang="0">
                  <a:pos x="64" y="76"/>
                </a:cxn>
                <a:cxn ang="0">
                  <a:pos x="140" y="44"/>
                </a:cxn>
                <a:cxn ang="0">
                  <a:pos x="228" y="20"/>
                </a:cxn>
                <a:cxn ang="0">
                  <a:pos x="324" y="0"/>
                </a:cxn>
                <a:cxn ang="0">
                  <a:pos x="236" y="12"/>
                </a:cxn>
                <a:cxn ang="0">
                  <a:pos x="140" y="36"/>
                </a:cxn>
                <a:cxn ang="0">
                  <a:pos x="64" y="76"/>
                </a:cxn>
                <a:cxn ang="0">
                  <a:pos x="36" y="92"/>
                </a:cxn>
                <a:cxn ang="0">
                  <a:pos x="16" y="112"/>
                </a:cxn>
              </a:cxnLst>
              <a:rect l="0" t="0" r="0" b="0"/>
              <a:pathLst>
                <a:path w="324" h="272">
                  <a:moveTo>
                    <a:pt x="12" y="112"/>
                  </a:moveTo>
                  <a:lnTo>
                    <a:pt x="0" y="124"/>
                  </a:lnTo>
                  <a:lnTo>
                    <a:pt x="0" y="148"/>
                  </a:lnTo>
                  <a:lnTo>
                    <a:pt x="0" y="152"/>
                  </a:lnTo>
                  <a:lnTo>
                    <a:pt x="4" y="164"/>
                  </a:lnTo>
                  <a:lnTo>
                    <a:pt x="16" y="176"/>
                  </a:lnTo>
                  <a:lnTo>
                    <a:pt x="52" y="200"/>
                  </a:lnTo>
                  <a:lnTo>
                    <a:pt x="104" y="224"/>
                  </a:lnTo>
                  <a:lnTo>
                    <a:pt x="156" y="244"/>
                  </a:lnTo>
                  <a:lnTo>
                    <a:pt x="260" y="260"/>
                  </a:lnTo>
                  <a:lnTo>
                    <a:pt x="308" y="268"/>
                  </a:lnTo>
                  <a:lnTo>
                    <a:pt x="324" y="272"/>
                  </a:lnTo>
                  <a:lnTo>
                    <a:pt x="324" y="268"/>
                  </a:lnTo>
                  <a:lnTo>
                    <a:pt x="308" y="268"/>
                  </a:lnTo>
                  <a:lnTo>
                    <a:pt x="264" y="256"/>
                  </a:lnTo>
                  <a:lnTo>
                    <a:pt x="164" y="236"/>
                  </a:lnTo>
                  <a:lnTo>
                    <a:pt x="108" y="220"/>
                  </a:lnTo>
                  <a:lnTo>
                    <a:pt x="60" y="200"/>
                  </a:lnTo>
                  <a:lnTo>
                    <a:pt x="24" y="176"/>
                  </a:lnTo>
                  <a:lnTo>
                    <a:pt x="12" y="164"/>
                  </a:lnTo>
                  <a:lnTo>
                    <a:pt x="0" y="148"/>
                  </a:lnTo>
                  <a:lnTo>
                    <a:pt x="4" y="124"/>
                  </a:lnTo>
                  <a:lnTo>
                    <a:pt x="16" y="112"/>
                  </a:lnTo>
                  <a:lnTo>
                    <a:pt x="36" y="92"/>
                  </a:lnTo>
                  <a:lnTo>
                    <a:pt x="64" y="76"/>
                  </a:lnTo>
                  <a:lnTo>
                    <a:pt x="140" y="44"/>
                  </a:lnTo>
                  <a:lnTo>
                    <a:pt x="228" y="20"/>
                  </a:lnTo>
                  <a:lnTo>
                    <a:pt x="324" y="0"/>
                  </a:lnTo>
                  <a:lnTo>
                    <a:pt x="236" y="12"/>
                  </a:lnTo>
                  <a:lnTo>
                    <a:pt x="140" y="36"/>
                  </a:lnTo>
                  <a:lnTo>
                    <a:pt x="64" y="76"/>
                  </a:lnTo>
                  <a:lnTo>
                    <a:pt x="36" y="92"/>
                  </a:lnTo>
                  <a:lnTo>
                    <a:pt x="16" y="112"/>
                  </a:lnTo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" name="図形 13"/>
            <p:cNvSpPr>
              <a:spLocks/>
            </p:cNvSpPr>
            <p:nvPr/>
          </p:nvSpPr>
          <p:spPr bwMode="auto">
            <a:xfrm>
              <a:off x="2328" y="0"/>
              <a:ext cx="296" cy="24"/>
            </a:xfrm>
            <a:custGeom>
              <a:avLst/>
              <a:gdLst/>
              <a:ahLst/>
              <a:cxnLst>
                <a:cxn ang="0">
                  <a:pos x="56" y="8"/>
                </a:cxn>
                <a:cxn ang="0">
                  <a:pos x="124" y="12"/>
                </a:cxn>
                <a:cxn ang="0">
                  <a:pos x="124" y="8"/>
                </a:cxn>
                <a:cxn ang="0">
                  <a:pos x="184" y="12"/>
                </a:cxn>
                <a:cxn ang="0">
                  <a:pos x="296" y="24"/>
                </a:cxn>
                <a:cxn ang="0">
                  <a:pos x="256" y="20"/>
                </a:cxn>
                <a:cxn ang="0">
                  <a:pos x="160" y="0"/>
                </a:cxn>
                <a:cxn ang="0">
                  <a:pos x="136" y="0"/>
                </a:cxn>
                <a:cxn ang="0">
                  <a:pos x="164" y="8"/>
                </a:cxn>
                <a:cxn ang="0">
                  <a:pos x="104" y="0"/>
                </a:cxn>
                <a:cxn ang="0">
                  <a:pos x="72" y="0"/>
                </a:cxn>
                <a:cxn ang="0">
                  <a:pos x="100" y="8"/>
                </a:cxn>
                <a:cxn ang="0">
                  <a:pos x="60" y="0"/>
                </a:cxn>
                <a:cxn ang="0">
                  <a:pos x="0" y="0"/>
                </a:cxn>
                <a:cxn ang="0">
                  <a:pos x="56" y="8"/>
                </a:cxn>
              </a:cxnLst>
              <a:rect l="0" t="0" r="0" b="0"/>
              <a:pathLst>
                <a:path w="296" h="24">
                  <a:moveTo>
                    <a:pt x="56" y="8"/>
                  </a:moveTo>
                  <a:lnTo>
                    <a:pt x="124" y="12"/>
                  </a:lnTo>
                  <a:lnTo>
                    <a:pt x="124" y="8"/>
                  </a:lnTo>
                  <a:lnTo>
                    <a:pt x="184" y="12"/>
                  </a:lnTo>
                  <a:lnTo>
                    <a:pt x="296" y="24"/>
                  </a:lnTo>
                  <a:lnTo>
                    <a:pt x="256" y="20"/>
                  </a:lnTo>
                  <a:lnTo>
                    <a:pt x="160" y="0"/>
                  </a:lnTo>
                  <a:lnTo>
                    <a:pt x="136" y="0"/>
                  </a:lnTo>
                  <a:lnTo>
                    <a:pt x="164" y="8"/>
                  </a:lnTo>
                  <a:lnTo>
                    <a:pt x="104" y="0"/>
                  </a:lnTo>
                  <a:lnTo>
                    <a:pt x="72" y="0"/>
                  </a:lnTo>
                  <a:lnTo>
                    <a:pt x="100" y="8"/>
                  </a:lnTo>
                  <a:lnTo>
                    <a:pt x="60" y="0"/>
                  </a:lnTo>
                  <a:lnTo>
                    <a:pt x="0" y="0"/>
                  </a:lnTo>
                  <a:lnTo>
                    <a:pt x="5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" name="図形 14"/>
            <p:cNvSpPr>
              <a:spLocks/>
            </p:cNvSpPr>
            <p:nvPr/>
          </p:nvSpPr>
          <p:spPr bwMode="auto">
            <a:xfrm>
              <a:off x="2884" y="0"/>
              <a:ext cx="352" cy="168"/>
            </a:xfrm>
            <a:custGeom>
              <a:avLst/>
              <a:gdLst/>
              <a:ahLst/>
              <a:cxnLst>
                <a:cxn ang="0">
                  <a:pos x="176" y="132"/>
                </a:cxn>
                <a:cxn ang="0">
                  <a:pos x="316" y="164"/>
                </a:cxn>
                <a:cxn ang="0">
                  <a:pos x="316" y="156"/>
                </a:cxn>
                <a:cxn ang="0">
                  <a:pos x="352" y="168"/>
                </a:cxn>
                <a:cxn ang="0">
                  <a:pos x="352" y="164"/>
                </a:cxn>
                <a:cxn ang="0">
                  <a:pos x="312" y="152"/>
                </a:cxn>
                <a:cxn ang="0">
                  <a:pos x="220" y="128"/>
                </a:cxn>
                <a:cxn ang="0">
                  <a:pos x="172" y="108"/>
                </a:cxn>
                <a:cxn ang="0">
                  <a:pos x="128" y="84"/>
                </a:cxn>
                <a:cxn ang="0">
                  <a:pos x="92" y="56"/>
                </a:cxn>
                <a:cxn ang="0">
                  <a:pos x="80" y="36"/>
                </a:cxn>
                <a:cxn ang="0">
                  <a:pos x="76" y="20"/>
                </a:cxn>
                <a:cxn ang="0">
                  <a:pos x="80" y="0"/>
                </a:cxn>
                <a:cxn ang="0">
                  <a:pos x="76" y="0"/>
                </a:cxn>
                <a:cxn ang="0">
                  <a:pos x="68" y="20"/>
                </a:cxn>
                <a:cxn ang="0">
                  <a:pos x="80" y="44"/>
                </a:cxn>
                <a:cxn ang="0">
                  <a:pos x="92" y="60"/>
                </a:cxn>
                <a:cxn ang="0">
                  <a:pos x="128" y="92"/>
                </a:cxn>
                <a:cxn ang="0">
                  <a:pos x="176" y="120"/>
                </a:cxn>
                <a:cxn ang="0">
                  <a:pos x="236" y="140"/>
                </a:cxn>
                <a:cxn ang="0">
                  <a:pos x="176" y="128"/>
                </a:cxn>
                <a:cxn ang="0">
                  <a:pos x="104" y="104"/>
                </a:cxn>
                <a:cxn ang="0">
                  <a:pos x="52" y="84"/>
                </a:cxn>
                <a:cxn ang="0">
                  <a:pos x="20" y="60"/>
                </a:cxn>
                <a:cxn ang="0">
                  <a:pos x="8" y="44"/>
                </a:cxn>
                <a:cxn ang="0">
                  <a:pos x="0" y="24"/>
                </a:cxn>
                <a:cxn ang="0">
                  <a:pos x="8" y="20"/>
                </a:cxn>
                <a:cxn ang="0">
                  <a:pos x="12" y="0"/>
                </a:cxn>
                <a:cxn ang="0">
                  <a:pos x="8" y="0"/>
                </a:cxn>
                <a:cxn ang="0">
                  <a:pos x="0" y="12"/>
                </a:cxn>
                <a:cxn ang="0">
                  <a:pos x="0" y="24"/>
                </a:cxn>
                <a:cxn ang="0">
                  <a:pos x="0" y="44"/>
                </a:cxn>
                <a:cxn ang="0">
                  <a:pos x="12" y="60"/>
                </a:cxn>
                <a:cxn ang="0">
                  <a:pos x="52" y="84"/>
                </a:cxn>
                <a:cxn ang="0">
                  <a:pos x="100" y="108"/>
                </a:cxn>
                <a:cxn ang="0">
                  <a:pos x="176" y="132"/>
                </a:cxn>
              </a:cxnLst>
              <a:rect l="0" t="0" r="0" b="0"/>
              <a:pathLst>
                <a:path w="352" h="168">
                  <a:moveTo>
                    <a:pt x="176" y="132"/>
                  </a:moveTo>
                  <a:lnTo>
                    <a:pt x="316" y="164"/>
                  </a:lnTo>
                  <a:lnTo>
                    <a:pt x="316" y="156"/>
                  </a:lnTo>
                  <a:lnTo>
                    <a:pt x="352" y="168"/>
                  </a:lnTo>
                  <a:lnTo>
                    <a:pt x="352" y="164"/>
                  </a:lnTo>
                  <a:lnTo>
                    <a:pt x="312" y="152"/>
                  </a:lnTo>
                  <a:lnTo>
                    <a:pt x="220" y="128"/>
                  </a:lnTo>
                  <a:lnTo>
                    <a:pt x="172" y="108"/>
                  </a:lnTo>
                  <a:lnTo>
                    <a:pt x="128" y="84"/>
                  </a:lnTo>
                  <a:lnTo>
                    <a:pt x="92" y="56"/>
                  </a:lnTo>
                  <a:lnTo>
                    <a:pt x="80" y="36"/>
                  </a:lnTo>
                  <a:lnTo>
                    <a:pt x="76" y="20"/>
                  </a:lnTo>
                  <a:lnTo>
                    <a:pt x="80" y="0"/>
                  </a:lnTo>
                  <a:lnTo>
                    <a:pt x="76" y="0"/>
                  </a:lnTo>
                  <a:lnTo>
                    <a:pt x="68" y="20"/>
                  </a:lnTo>
                  <a:lnTo>
                    <a:pt x="80" y="44"/>
                  </a:lnTo>
                  <a:lnTo>
                    <a:pt x="92" y="60"/>
                  </a:lnTo>
                  <a:lnTo>
                    <a:pt x="128" y="92"/>
                  </a:lnTo>
                  <a:lnTo>
                    <a:pt x="176" y="120"/>
                  </a:lnTo>
                  <a:lnTo>
                    <a:pt x="236" y="140"/>
                  </a:lnTo>
                  <a:lnTo>
                    <a:pt x="176" y="128"/>
                  </a:lnTo>
                  <a:lnTo>
                    <a:pt x="104" y="104"/>
                  </a:lnTo>
                  <a:lnTo>
                    <a:pt x="52" y="84"/>
                  </a:lnTo>
                  <a:lnTo>
                    <a:pt x="20" y="60"/>
                  </a:lnTo>
                  <a:lnTo>
                    <a:pt x="8" y="44"/>
                  </a:lnTo>
                  <a:lnTo>
                    <a:pt x="0" y="24"/>
                  </a:lnTo>
                  <a:lnTo>
                    <a:pt x="8" y="20"/>
                  </a:lnTo>
                  <a:lnTo>
                    <a:pt x="12" y="0"/>
                  </a:lnTo>
                  <a:lnTo>
                    <a:pt x="8" y="0"/>
                  </a:lnTo>
                  <a:lnTo>
                    <a:pt x="0" y="12"/>
                  </a:lnTo>
                  <a:lnTo>
                    <a:pt x="0" y="24"/>
                  </a:lnTo>
                  <a:lnTo>
                    <a:pt x="0" y="44"/>
                  </a:lnTo>
                  <a:lnTo>
                    <a:pt x="12" y="60"/>
                  </a:lnTo>
                  <a:lnTo>
                    <a:pt x="52" y="84"/>
                  </a:lnTo>
                  <a:lnTo>
                    <a:pt x="100" y="108"/>
                  </a:lnTo>
                  <a:lnTo>
                    <a:pt x="176" y="1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" name="図形 15"/>
            <p:cNvSpPr>
              <a:spLocks/>
            </p:cNvSpPr>
            <p:nvPr/>
          </p:nvSpPr>
          <p:spPr bwMode="auto">
            <a:xfrm>
              <a:off x="5504" y="1076"/>
              <a:ext cx="240" cy="216"/>
            </a:xfrm>
            <a:custGeom>
              <a:avLst/>
              <a:gdLst/>
              <a:ahLst/>
              <a:cxnLst>
                <a:cxn ang="0">
                  <a:pos x="0" y="128"/>
                </a:cxn>
                <a:cxn ang="0">
                  <a:pos x="20" y="144"/>
                </a:cxn>
                <a:cxn ang="0">
                  <a:pos x="48" y="164"/>
                </a:cxn>
                <a:cxn ang="0">
                  <a:pos x="80" y="180"/>
                </a:cxn>
                <a:cxn ang="0">
                  <a:pos x="116" y="192"/>
                </a:cxn>
                <a:cxn ang="0">
                  <a:pos x="188" y="204"/>
                </a:cxn>
                <a:cxn ang="0">
                  <a:pos x="240" y="216"/>
                </a:cxn>
                <a:cxn ang="0">
                  <a:pos x="240" y="212"/>
                </a:cxn>
                <a:cxn ang="0">
                  <a:pos x="188" y="204"/>
                </a:cxn>
                <a:cxn ang="0">
                  <a:pos x="116" y="188"/>
                </a:cxn>
                <a:cxn ang="0">
                  <a:pos x="48" y="164"/>
                </a:cxn>
                <a:cxn ang="0">
                  <a:pos x="24" y="144"/>
                </a:cxn>
                <a:cxn ang="0">
                  <a:pos x="8" y="128"/>
                </a:cxn>
                <a:cxn ang="0">
                  <a:pos x="8" y="96"/>
                </a:cxn>
                <a:cxn ang="0">
                  <a:pos x="20" y="72"/>
                </a:cxn>
                <a:cxn ang="0">
                  <a:pos x="32" y="68"/>
                </a:cxn>
                <a:cxn ang="0">
                  <a:pos x="72" y="44"/>
                </a:cxn>
                <a:cxn ang="0">
                  <a:pos x="144" y="16"/>
                </a:cxn>
                <a:cxn ang="0">
                  <a:pos x="240" y="0"/>
                </a:cxn>
                <a:cxn ang="0">
                  <a:pos x="144" y="16"/>
                </a:cxn>
                <a:cxn ang="0">
                  <a:pos x="72" y="44"/>
                </a:cxn>
                <a:cxn ang="0">
                  <a:pos x="32" y="60"/>
                </a:cxn>
                <a:cxn ang="0">
                  <a:pos x="12" y="72"/>
                </a:cxn>
                <a:cxn ang="0">
                  <a:pos x="0" y="96"/>
                </a:cxn>
                <a:cxn ang="0">
                  <a:pos x="0" y="116"/>
                </a:cxn>
                <a:cxn ang="0">
                  <a:pos x="0" y="128"/>
                </a:cxn>
              </a:cxnLst>
              <a:rect l="0" t="0" r="0" b="0"/>
              <a:pathLst>
                <a:path w="240" h="216">
                  <a:moveTo>
                    <a:pt x="0" y="128"/>
                  </a:moveTo>
                  <a:lnTo>
                    <a:pt x="20" y="144"/>
                  </a:lnTo>
                  <a:lnTo>
                    <a:pt x="48" y="164"/>
                  </a:lnTo>
                  <a:lnTo>
                    <a:pt x="80" y="180"/>
                  </a:lnTo>
                  <a:lnTo>
                    <a:pt x="116" y="192"/>
                  </a:lnTo>
                  <a:lnTo>
                    <a:pt x="188" y="204"/>
                  </a:lnTo>
                  <a:lnTo>
                    <a:pt x="240" y="216"/>
                  </a:lnTo>
                  <a:lnTo>
                    <a:pt x="240" y="212"/>
                  </a:lnTo>
                  <a:lnTo>
                    <a:pt x="188" y="204"/>
                  </a:lnTo>
                  <a:lnTo>
                    <a:pt x="116" y="188"/>
                  </a:lnTo>
                  <a:lnTo>
                    <a:pt x="48" y="164"/>
                  </a:lnTo>
                  <a:lnTo>
                    <a:pt x="24" y="144"/>
                  </a:lnTo>
                  <a:lnTo>
                    <a:pt x="8" y="128"/>
                  </a:lnTo>
                  <a:lnTo>
                    <a:pt x="8" y="96"/>
                  </a:lnTo>
                  <a:lnTo>
                    <a:pt x="20" y="72"/>
                  </a:lnTo>
                  <a:lnTo>
                    <a:pt x="32" y="68"/>
                  </a:lnTo>
                  <a:lnTo>
                    <a:pt x="72" y="44"/>
                  </a:lnTo>
                  <a:lnTo>
                    <a:pt x="144" y="16"/>
                  </a:lnTo>
                  <a:lnTo>
                    <a:pt x="240" y="0"/>
                  </a:lnTo>
                  <a:lnTo>
                    <a:pt x="144" y="16"/>
                  </a:lnTo>
                  <a:lnTo>
                    <a:pt x="72" y="44"/>
                  </a:lnTo>
                  <a:lnTo>
                    <a:pt x="32" y="60"/>
                  </a:lnTo>
                  <a:lnTo>
                    <a:pt x="12" y="72"/>
                  </a:lnTo>
                  <a:lnTo>
                    <a:pt x="0" y="96"/>
                  </a:lnTo>
                  <a:lnTo>
                    <a:pt x="0" y="116"/>
                  </a:lnTo>
                  <a:lnTo>
                    <a:pt x="0" y="1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7" name="図形 16"/>
            <p:cNvSpPr>
              <a:spLocks/>
            </p:cNvSpPr>
            <p:nvPr/>
          </p:nvSpPr>
          <p:spPr bwMode="auto">
            <a:xfrm>
              <a:off x="5740" y="1180"/>
              <a:ext cx="4" cy="36"/>
            </a:xfrm>
            <a:custGeom>
              <a:avLst/>
              <a:gdLst/>
              <a:ahLst/>
              <a:cxnLst>
                <a:cxn ang="0">
                  <a:pos x="4" y="36"/>
                </a:cxn>
                <a:cxn ang="0">
                  <a:pos x="4" y="24"/>
                </a:cxn>
                <a:cxn ang="0">
                  <a:pos x="4" y="12"/>
                </a:cxn>
                <a:cxn ang="0">
                  <a:pos x="4" y="0"/>
                </a:cxn>
                <a:cxn ang="0">
                  <a:pos x="0" y="4"/>
                </a:cxn>
                <a:cxn ang="0">
                  <a:pos x="0" y="24"/>
                </a:cxn>
                <a:cxn ang="0">
                  <a:pos x="4" y="36"/>
                </a:cxn>
              </a:cxnLst>
              <a:rect l="0" t="0" r="0" b="0"/>
              <a:pathLst>
                <a:path w="4" h="36">
                  <a:moveTo>
                    <a:pt x="4" y="36"/>
                  </a:moveTo>
                  <a:lnTo>
                    <a:pt x="4" y="24"/>
                  </a:lnTo>
                  <a:lnTo>
                    <a:pt x="4" y="12"/>
                  </a:lnTo>
                  <a:lnTo>
                    <a:pt x="4" y="0"/>
                  </a:lnTo>
                  <a:lnTo>
                    <a:pt x="0" y="4"/>
                  </a:lnTo>
                  <a:lnTo>
                    <a:pt x="0" y="24"/>
                  </a:lnTo>
                  <a:lnTo>
                    <a:pt x="4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9" name="図形 18"/>
            <p:cNvSpPr>
              <a:spLocks/>
            </p:cNvSpPr>
            <p:nvPr/>
          </p:nvSpPr>
          <p:spPr bwMode="auto">
            <a:xfrm>
              <a:off x="5720" y="1160"/>
              <a:ext cx="24" cy="68"/>
            </a:xfrm>
            <a:custGeom>
              <a:avLst/>
              <a:gdLst/>
              <a:ahLst/>
              <a:cxnLst>
                <a:cxn ang="0">
                  <a:pos x="8" y="24"/>
                </a:cxn>
                <a:cxn ang="0">
                  <a:pos x="0" y="44"/>
                </a:cxn>
                <a:cxn ang="0">
                  <a:pos x="8" y="56"/>
                </a:cxn>
                <a:cxn ang="0">
                  <a:pos x="24" y="68"/>
                </a:cxn>
                <a:cxn ang="0">
                  <a:pos x="24" y="60"/>
                </a:cxn>
                <a:cxn ang="0">
                  <a:pos x="12" y="48"/>
                </a:cxn>
                <a:cxn ang="0">
                  <a:pos x="8" y="44"/>
                </a:cxn>
                <a:cxn ang="0">
                  <a:pos x="8" y="24"/>
                </a:cxn>
                <a:cxn ang="0">
                  <a:pos x="12" y="20"/>
                </a:cxn>
                <a:cxn ang="0">
                  <a:pos x="24" y="8"/>
                </a:cxn>
                <a:cxn ang="0">
                  <a:pos x="24" y="0"/>
                </a:cxn>
                <a:cxn ang="0">
                  <a:pos x="8" y="20"/>
                </a:cxn>
                <a:cxn ang="0">
                  <a:pos x="8" y="24"/>
                </a:cxn>
              </a:cxnLst>
              <a:rect l="0" t="0" r="0" b="0"/>
              <a:pathLst>
                <a:path w="24" h="68">
                  <a:moveTo>
                    <a:pt x="8" y="24"/>
                  </a:moveTo>
                  <a:lnTo>
                    <a:pt x="0" y="44"/>
                  </a:lnTo>
                  <a:lnTo>
                    <a:pt x="8" y="56"/>
                  </a:lnTo>
                  <a:lnTo>
                    <a:pt x="24" y="68"/>
                  </a:lnTo>
                  <a:lnTo>
                    <a:pt x="24" y="60"/>
                  </a:lnTo>
                  <a:lnTo>
                    <a:pt x="12" y="48"/>
                  </a:lnTo>
                  <a:lnTo>
                    <a:pt x="8" y="44"/>
                  </a:lnTo>
                  <a:lnTo>
                    <a:pt x="8" y="24"/>
                  </a:lnTo>
                  <a:lnTo>
                    <a:pt x="12" y="20"/>
                  </a:lnTo>
                  <a:lnTo>
                    <a:pt x="24" y="8"/>
                  </a:lnTo>
                  <a:lnTo>
                    <a:pt x="24" y="0"/>
                  </a:lnTo>
                  <a:lnTo>
                    <a:pt x="8" y="20"/>
                  </a:lnTo>
                  <a:lnTo>
                    <a:pt x="8" y="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0" name="図形 19"/>
            <p:cNvSpPr>
              <a:spLocks/>
            </p:cNvSpPr>
            <p:nvPr/>
          </p:nvSpPr>
          <p:spPr bwMode="auto">
            <a:xfrm>
              <a:off x="5656" y="1120"/>
              <a:ext cx="88" cy="132"/>
            </a:xfrm>
            <a:custGeom>
              <a:avLst/>
              <a:gdLst/>
              <a:ahLst/>
              <a:cxnLst>
                <a:cxn ang="0">
                  <a:pos x="0" y="72"/>
                </a:cxn>
                <a:cxn ang="0">
                  <a:pos x="12" y="96"/>
                </a:cxn>
                <a:cxn ang="0">
                  <a:pos x="28" y="112"/>
                </a:cxn>
                <a:cxn ang="0">
                  <a:pos x="60" y="124"/>
                </a:cxn>
                <a:cxn ang="0">
                  <a:pos x="88" y="132"/>
                </a:cxn>
                <a:cxn ang="0">
                  <a:pos x="60" y="120"/>
                </a:cxn>
                <a:cxn ang="0">
                  <a:pos x="36" y="108"/>
                </a:cxn>
                <a:cxn ang="0">
                  <a:pos x="16" y="88"/>
                </a:cxn>
                <a:cxn ang="0">
                  <a:pos x="4" y="72"/>
                </a:cxn>
                <a:cxn ang="0">
                  <a:pos x="4" y="60"/>
                </a:cxn>
                <a:cxn ang="0">
                  <a:pos x="12" y="48"/>
                </a:cxn>
                <a:cxn ang="0">
                  <a:pos x="24" y="36"/>
                </a:cxn>
                <a:cxn ang="0">
                  <a:pos x="48" y="16"/>
                </a:cxn>
                <a:cxn ang="0">
                  <a:pos x="88" y="4"/>
                </a:cxn>
                <a:cxn ang="0">
                  <a:pos x="88" y="0"/>
                </a:cxn>
                <a:cxn ang="0">
                  <a:pos x="48" y="16"/>
                </a:cxn>
                <a:cxn ang="0">
                  <a:pos x="16" y="36"/>
                </a:cxn>
                <a:cxn ang="0">
                  <a:pos x="12" y="48"/>
                </a:cxn>
                <a:cxn ang="0">
                  <a:pos x="4" y="52"/>
                </a:cxn>
                <a:cxn ang="0">
                  <a:pos x="0" y="72"/>
                </a:cxn>
              </a:cxnLst>
              <a:rect l="0" t="0" r="0" b="0"/>
              <a:pathLst>
                <a:path w="88" h="132">
                  <a:moveTo>
                    <a:pt x="0" y="72"/>
                  </a:moveTo>
                  <a:lnTo>
                    <a:pt x="12" y="96"/>
                  </a:lnTo>
                  <a:lnTo>
                    <a:pt x="28" y="112"/>
                  </a:lnTo>
                  <a:lnTo>
                    <a:pt x="60" y="124"/>
                  </a:lnTo>
                  <a:lnTo>
                    <a:pt x="88" y="132"/>
                  </a:lnTo>
                  <a:lnTo>
                    <a:pt x="60" y="120"/>
                  </a:lnTo>
                  <a:lnTo>
                    <a:pt x="36" y="108"/>
                  </a:lnTo>
                  <a:lnTo>
                    <a:pt x="16" y="88"/>
                  </a:lnTo>
                  <a:lnTo>
                    <a:pt x="4" y="72"/>
                  </a:lnTo>
                  <a:lnTo>
                    <a:pt x="4" y="60"/>
                  </a:lnTo>
                  <a:lnTo>
                    <a:pt x="12" y="48"/>
                  </a:lnTo>
                  <a:lnTo>
                    <a:pt x="24" y="36"/>
                  </a:lnTo>
                  <a:lnTo>
                    <a:pt x="48" y="16"/>
                  </a:lnTo>
                  <a:lnTo>
                    <a:pt x="88" y="4"/>
                  </a:lnTo>
                  <a:lnTo>
                    <a:pt x="88" y="0"/>
                  </a:lnTo>
                  <a:lnTo>
                    <a:pt x="48" y="16"/>
                  </a:lnTo>
                  <a:lnTo>
                    <a:pt x="16" y="36"/>
                  </a:lnTo>
                  <a:lnTo>
                    <a:pt x="12" y="48"/>
                  </a:lnTo>
                  <a:lnTo>
                    <a:pt x="4" y="52"/>
                  </a:lnTo>
                  <a:lnTo>
                    <a:pt x="0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1" name="図形 20"/>
            <p:cNvSpPr>
              <a:spLocks/>
            </p:cNvSpPr>
            <p:nvPr/>
          </p:nvSpPr>
          <p:spPr bwMode="auto">
            <a:xfrm>
              <a:off x="5672" y="32"/>
              <a:ext cx="72" cy="72"/>
            </a:xfrm>
            <a:custGeom>
              <a:avLst/>
              <a:gdLst/>
              <a:ahLst/>
              <a:cxnLst>
                <a:cxn ang="0">
                  <a:pos x="0" y="36"/>
                </a:cxn>
                <a:cxn ang="0">
                  <a:pos x="0" y="48"/>
                </a:cxn>
                <a:cxn ang="0">
                  <a:pos x="12" y="60"/>
                </a:cxn>
                <a:cxn ang="0">
                  <a:pos x="32" y="64"/>
                </a:cxn>
                <a:cxn ang="0">
                  <a:pos x="72" y="72"/>
                </a:cxn>
                <a:cxn ang="0">
                  <a:pos x="32" y="60"/>
                </a:cxn>
                <a:cxn ang="0">
                  <a:pos x="8" y="48"/>
                </a:cxn>
                <a:cxn ang="0">
                  <a:pos x="0" y="36"/>
                </a:cxn>
                <a:cxn ang="0">
                  <a:pos x="20" y="24"/>
                </a:cxn>
                <a:cxn ang="0">
                  <a:pos x="44" y="12"/>
                </a:cxn>
                <a:cxn ang="0">
                  <a:pos x="72" y="4"/>
                </a:cxn>
                <a:cxn ang="0">
                  <a:pos x="72" y="0"/>
                </a:cxn>
                <a:cxn ang="0">
                  <a:pos x="36" y="12"/>
                </a:cxn>
                <a:cxn ang="0">
                  <a:pos x="12" y="16"/>
                </a:cxn>
                <a:cxn ang="0">
                  <a:pos x="0" y="36"/>
                </a:cxn>
              </a:cxnLst>
              <a:rect l="0" t="0" r="0" b="0"/>
              <a:pathLst>
                <a:path w="72" h="72">
                  <a:moveTo>
                    <a:pt x="0" y="36"/>
                  </a:moveTo>
                  <a:lnTo>
                    <a:pt x="0" y="48"/>
                  </a:lnTo>
                  <a:lnTo>
                    <a:pt x="12" y="60"/>
                  </a:lnTo>
                  <a:lnTo>
                    <a:pt x="32" y="64"/>
                  </a:lnTo>
                  <a:lnTo>
                    <a:pt x="72" y="72"/>
                  </a:lnTo>
                  <a:lnTo>
                    <a:pt x="32" y="60"/>
                  </a:lnTo>
                  <a:lnTo>
                    <a:pt x="8" y="48"/>
                  </a:lnTo>
                  <a:lnTo>
                    <a:pt x="0" y="36"/>
                  </a:lnTo>
                  <a:lnTo>
                    <a:pt x="20" y="24"/>
                  </a:lnTo>
                  <a:lnTo>
                    <a:pt x="44" y="12"/>
                  </a:lnTo>
                  <a:lnTo>
                    <a:pt x="72" y="4"/>
                  </a:lnTo>
                  <a:lnTo>
                    <a:pt x="72" y="0"/>
                  </a:lnTo>
                  <a:lnTo>
                    <a:pt x="36" y="12"/>
                  </a:lnTo>
                  <a:lnTo>
                    <a:pt x="12" y="16"/>
                  </a:lnTo>
                  <a:lnTo>
                    <a:pt x="0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3" name="図形 22"/>
            <p:cNvSpPr>
              <a:spLocks/>
            </p:cNvSpPr>
            <p:nvPr/>
          </p:nvSpPr>
          <p:spPr bwMode="auto">
            <a:xfrm>
              <a:off x="5600" y="0"/>
              <a:ext cx="144" cy="128"/>
            </a:xfrm>
            <a:custGeom>
              <a:avLst/>
              <a:gdLst/>
              <a:ahLst/>
              <a:cxnLst>
                <a:cxn ang="0">
                  <a:pos x="128" y="0"/>
                </a:cxn>
                <a:cxn ang="0">
                  <a:pos x="84" y="8"/>
                </a:cxn>
                <a:cxn ang="0">
                  <a:pos x="56" y="12"/>
                </a:cxn>
                <a:cxn ang="0">
                  <a:pos x="20" y="32"/>
                </a:cxn>
                <a:cxn ang="0">
                  <a:pos x="8" y="48"/>
                </a:cxn>
                <a:cxn ang="0">
                  <a:pos x="0" y="60"/>
                </a:cxn>
                <a:cxn ang="0">
                  <a:pos x="8" y="72"/>
                </a:cxn>
                <a:cxn ang="0">
                  <a:pos x="20" y="92"/>
                </a:cxn>
                <a:cxn ang="0">
                  <a:pos x="56" y="108"/>
                </a:cxn>
                <a:cxn ang="0">
                  <a:pos x="104" y="120"/>
                </a:cxn>
                <a:cxn ang="0">
                  <a:pos x="144" y="128"/>
                </a:cxn>
                <a:cxn ang="0">
                  <a:pos x="108" y="116"/>
                </a:cxn>
                <a:cxn ang="0">
                  <a:pos x="60" y="104"/>
                </a:cxn>
                <a:cxn ang="0">
                  <a:pos x="20" y="84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12" y="56"/>
                </a:cxn>
                <a:cxn ang="0">
                  <a:pos x="24" y="36"/>
                </a:cxn>
                <a:cxn ang="0">
                  <a:pos x="44" y="24"/>
                </a:cxn>
                <a:cxn ang="0">
                  <a:pos x="68" y="20"/>
                </a:cxn>
                <a:cxn ang="0">
                  <a:pos x="104" y="8"/>
                </a:cxn>
                <a:cxn ang="0">
                  <a:pos x="144" y="8"/>
                </a:cxn>
                <a:cxn ang="0">
                  <a:pos x="144" y="0"/>
                </a:cxn>
                <a:cxn ang="0">
                  <a:pos x="128" y="0"/>
                </a:cxn>
              </a:cxnLst>
              <a:rect l="0" t="0" r="0" b="0"/>
              <a:pathLst>
                <a:path w="144" h="128">
                  <a:moveTo>
                    <a:pt x="128" y="0"/>
                  </a:moveTo>
                  <a:lnTo>
                    <a:pt x="84" y="8"/>
                  </a:lnTo>
                  <a:lnTo>
                    <a:pt x="56" y="12"/>
                  </a:lnTo>
                  <a:lnTo>
                    <a:pt x="20" y="32"/>
                  </a:lnTo>
                  <a:lnTo>
                    <a:pt x="8" y="48"/>
                  </a:lnTo>
                  <a:lnTo>
                    <a:pt x="0" y="60"/>
                  </a:lnTo>
                  <a:lnTo>
                    <a:pt x="8" y="72"/>
                  </a:lnTo>
                  <a:lnTo>
                    <a:pt x="20" y="92"/>
                  </a:lnTo>
                  <a:lnTo>
                    <a:pt x="56" y="108"/>
                  </a:lnTo>
                  <a:lnTo>
                    <a:pt x="104" y="120"/>
                  </a:lnTo>
                  <a:lnTo>
                    <a:pt x="144" y="128"/>
                  </a:lnTo>
                  <a:lnTo>
                    <a:pt x="108" y="116"/>
                  </a:lnTo>
                  <a:lnTo>
                    <a:pt x="60" y="104"/>
                  </a:lnTo>
                  <a:lnTo>
                    <a:pt x="20" y="84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12" y="56"/>
                  </a:lnTo>
                  <a:lnTo>
                    <a:pt x="24" y="36"/>
                  </a:lnTo>
                  <a:lnTo>
                    <a:pt x="44" y="24"/>
                  </a:lnTo>
                  <a:lnTo>
                    <a:pt x="68" y="20"/>
                  </a:lnTo>
                  <a:lnTo>
                    <a:pt x="104" y="8"/>
                  </a:lnTo>
                  <a:lnTo>
                    <a:pt x="144" y="8"/>
                  </a:lnTo>
                  <a:lnTo>
                    <a:pt x="144" y="0"/>
                  </a:lnTo>
                  <a:lnTo>
                    <a:pt x="12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4" name="図形 23"/>
            <p:cNvSpPr>
              <a:spLocks/>
            </p:cNvSpPr>
            <p:nvPr/>
          </p:nvSpPr>
          <p:spPr bwMode="auto">
            <a:xfrm>
              <a:off x="2168" y="0"/>
              <a:ext cx="3576" cy="1384"/>
            </a:xfrm>
            <a:custGeom>
              <a:avLst/>
              <a:gdLst/>
              <a:ahLst/>
              <a:cxnLst>
                <a:cxn ang="0">
                  <a:pos x="3504" y="152"/>
                </a:cxn>
                <a:cxn ang="0">
                  <a:pos x="3316" y="116"/>
                </a:cxn>
                <a:cxn ang="0">
                  <a:pos x="3196" y="68"/>
                </a:cxn>
                <a:cxn ang="0">
                  <a:pos x="3148" y="20"/>
                </a:cxn>
                <a:cxn ang="0">
                  <a:pos x="2960" y="32"/>
                </a:cxn>
                <a:cxn ang="0">
                  <a:pos x="2956" y="96"/>
                </a:cxn>
                <a:cxn ang="0">
                  <a:pos x="2860" y="56"/>
                </a:cxn>
                <a:cxn ang="0">
                  <a:pos x="2872" y="96"/>
                </a:cxn>
                <a:cxn ang="0">
                  <a:pos x="3020" y="164"/>
                </a:cxn>
                <a:cxn ang="0">
                  <a:pos x="3100" y="180"/>
                </a:cxn>
                <a:cxn ang="0">
                  <a:pos x="2824" y="140"/>
                </a:cxn>
                <a:cxn ang="0">
                  <a:pos x="2796" y="156"/>
                </a:cxn>
                <a:cxn ang="0">
                  <a:pos x="2472" y="60"/>
                </a:cxn>
                <a:cxn ang="0">
                  <a:pos x="2500" y="212"/>
                </a:cxn>
                <a:cxn ang="0">
                  <a:pos x="2508" y="156"/>
                </a:cxn>
                <a:cxn ang="0">
                  <a:pos x="2364" y="108"/>
                </a:cxn>
                <a:cxn ang="0">
                  <a:pos x="2004" y="72"/>
                </a:cxn>
                <a:cxn ang="0">
                  <a:pos x="1800" y="20"/>
                </a:cxn>
                <a:cxn ang="0">
                  <a:pos x="1980" y="116"/>
                </a:cxn>
                <a:cxn ang="0">
                  <a:pos x="1636" y="92"/>
                </a:cxn>
                <a:cxn ang="0">
                  <a:pos x="1396" y="32"/>
                </a:cxn>
                <a:cxn ang="0">
                  <a:pos x="1324" y="20"/>
                </a:cxn>
                <a:cxn ang="0">
                  <a:pos x="1248" y="0"/>
                </a:cxn>
                <a:cxn ang="0">
                  <a:pos x="1184" y="0"/>
                </a:cxn>
                <a:cxn ang="0">
                  <a:pos x="1112" y="0"/>
                </a:cxn>
                <a:cxn ang="0">
                  <a:pos x="928" y="0"/>
                </a:cxn>
                <a:cxn ang="0">
                  <a:pos x="844" y="0"/>
                </a:cxn>
                <a:cxn ang="0">
                  <a:pos x="904" y="164"/>
                </a:cxn>
                <a:cxn ang="0">
                  <a:pos x="692" y="116"/>
                </a:cxn>
                <a:cxn ang="0">
                  <a:pos x="592" y="116"/>
                </a:cxn>
                <a:cxn ang="0">
                  <a:pos x="232" y="36"/>
                </a:cxn>
                <a:cxn ang="0">
                  <a:pos x="112" y="72"/>
                </a:cxn>
                <a:cxn ang="0">
                  <a:pos x="892" y="156"/>
                </a:cxn>
                <a:cxn ang="0">
                  <a:pos x="1412" y="428"/>
                </a:cxn>
                <a:cxn ang="0">
                  <a:pos x="2176" y="500"/>
                </a:cxn>
                <a:cxn ang="0">
                  <a:pos x="2636" y="720"/>
                </a:cxn>
                <a:cxn ang="0">
                  <a:pos x="2564" y="1124"/>
                </a:cxn>
                <a:cxn ang="0">
                  <a:pos x="3288" y="1352"/>
                </a:cxn>
                <a:cxn ang="0">
                  <a:pos x="2900" y="1040"/>
                </a:cxn>
                <a:cxn ang="0">
                  <a:pos x="2912" y="808"/>
                </a:cxn>
                <a:cxn ang="0">
                  <a:pos x="2796" y="1136"/>
                </a:cxn>
                <a:cxn ang="0">
                  <a:pos x="2864" y="1168"/>
                </a:cxn>
                <a:cxn ang="0">
                  <a:pos x="3396" y="888"/>
                </a:cxn>
                <a:cxn ang="0">
                  <a:pos x="2544" y="628"/>
                </a:cxn>
                <a:cxn ang="0">
                  <a:pos x="3008" y="400"/>
                </a:cxn>
                <a:cxn ang="0">
                  <a:pos x="2780" y="760"/>
                </a:cxn>
                <a:cxn ang="0">
                  <a:pos x="3124" y="1052"/>
                </a:cxn>
                <a:cxn ang="0">
                  <a:pos x="3552" y="1348"/>
                </a:cxn>
                <a:cxn ang="0">
                  <a:pos x="3428" y="1016"/>
                </a:cxn>
                <a:cxn ang="0">
                  <a:pos x="3536" y="852"/>
                </a:cxn>
                <a:cxn ang="0">
                  <a:pos x="2840" y="564"/>
                </a:cxn>
                <a:cxn ang="0">
                  <a:pos x="3160" y="772"/>
                </a:cxn>
                <a:cxn ang="0">
                  <a:pos x="3348" y="648"/>
                </a:cxn>
                <a:cxn ang="0">
                  <a:pos x="3360" y="672"/>
                </a:cxn>
                <a:cxn ang="0">
                  <a:pos x="3172" y="532"/>
                </a:cxn>
                <a:cxn ang="0">
                  <a:pos x="3088" y="636"/>
                </a:cxn>
                <a:cxn ang="0">
                  <a:pos x="3084" y="556"/>
                </a:cxn>
                <a:cxn ang="0">
                  <a:pos x="3144" y="708"/>
                </a:cxn>
                <a:cxn ang="0">
                  <a:pos x="2992" y="544"/>
                </a:cxn>
                <a:cxn ang="0">
                  <a:pos x="3432" y="392"/>
                </a:cxn>
                <a:cxn ang="0">
                  <a:pos x="3220" y="168"/>
                </a:cxn>
              </a:cxnLst>
              <a:rect l="0" t="0" r="0" b="0"/>
              <a:pathLst>
                <a:path w="3576" h="1384">
                  <a:moveTo>
                    <a:pt x="3360" y="84"/>
                  </a:moveTo>
                  <a:lnTo>
                    <a:pt x="3356" y="72"/>
                  </a:lnTo>
                  <a:lnTo>
                    <a:pt x="3356" y="60"/>
                  </a:lnTo>
                  <a:lnTo>
                    <a:pt x="3360" y="56"/>
                  </a:lnTo>
                  <a:lnTo>
                    <a:pt x="3380" y="36"/>
                  </a:lnTo>
                  <a:lnTo>
                    <a:pt x="3416" y="20"/>
                  </a:lnTo>
                  <a:lnTo>
                    <a:pt x="3480" y="0"/>
                  </a:lnTo>
                  <a:lnTo>
                    <a:pt x="3452" y="0"/>
                  </a:lnTo>
                  <a:lnTo>
                    <a:pt x="3396" y="20"/>
                  </a:lnTo>
                  <a:lnTo>
                    <a:pt x="3368" y="36"/>
                  </a:lnTo>
                  <a:lnTo>
                    <a:pt x="3356" y="56"/>
                  </a:lnTo>
                  <a:lnTo>
                    <a:pt x="3356" y="60"/>
                  </a:lnTo>
                  <a:lnTo>
                    <a:pt x="3356" y="72"/>
                  </a:lnTo>
                  <a:lnTo>
                    <a:pt x="3356" y="84"/>
                  </a:lnTo>
                  <a:lnTo>
                    <a:pt x="3372" y="96"/>
                  </a:lnTo>
                  <a:lnTo>
                    <a:pt x="3392" y="108"/>
                  </a:lnTo>
                  <a:lnTo>
                    <a:pt x="3440" y="128"/>
                  </a:lnTo>
                  <a:lnTo>
                    <a:pt x="3528" y="144"/>
                  </a:lnTo>
                  <a:lnTo>
                    <a:pt x="3504" y="152"/>
                  </a:lnTo>
                  <a:lnTo>
                    <a:pt x="3504" y="144"/>
                  </a:lnTo>
                  <a:lnTo>
                    <a:pt x="3476" y="144"/>
                  </a:lnTo>
                  <a:lnTo>
                    <a:pt x="3404" y="132"/>
                  </a:lnTo>
                  <a:lnTo>
                    <a:pt x="3332" y="116"/>
                  </a:lnTo>
                  <a:lnTo>
                    <a:pt x="3300" y="96"/>
                  </a:lnTo>
                  <a:lnTo>
                    <a:pt x="3276" y="80"/>
                  </a:lnTo>
                  <a:lnTo>
                    <a:pt x="3268" y="68"/>
                  </a:lnTo>
                  <a:lnTo>
                    <a:pt x="3268" y="48"/>
                  </a:lnTo>
                  <a:lnTo>
                    <a:pt x="3280" y="32"/>
                  </a:lnTo>
                  <a:lnTo>
                    <a:pt x="3300" y="20"/>
                  </a:lnTo>
                  <a:lnTo>
                    <a:pt x="3336" y="0"/>
                  </a:lnTo>
                  <a:lnTo>
                    <a:pt x="3316" y="0"/>
                  </a:lnTo>
                  <a:lnTo>
                    <a:pt x="3288" y="20"/>
                  </a:lnTo>
                  <a:lnTo>
                    <a:pt x="3276" y="32"/>
                  </a:lnTo>
                  <a:lnTo>
                    <a:pt x="3264" y="48"/>
                  </a:lnTo>
                  <a:lnTo>
                    <a:pt x="3264" y="68"/>
                  </a:lnTo>
                  <a:lnTo>
                    <a:pt x="3276" y="84"/>
                  </a:lnTo>
                  <a:lnTo>
                    <a:pt x="3288" y="96"/>
                  </a:lnTo>
                  <a:lnTo>
                    <a:pt x="3316" y="116"/>
                  </a:lnTo>
                  <a:lnTo>
                    <a:pt x="3380" y="132"/>
                  </a:lnTo>
                  <a:lnTo>
                    <a:pt x="3444" y="144"/>
                  </a:lnTo>
                  <a:lnTo>
                    <a:pt x="3488" y="152"/>
                  </a:lnTo>
                  <a:lnTo>
                    <a:pt x="3444" y="156"/>
                  </a:lnTo>
                  <a:lnTo>
                    <a:pt x="3396" y="144"/>
                  </a:lnTo>
                  <a:lnTo>
                    <a:pt x="3324" y="132"/>
                  </a:lnTo>
                  <a:lnTo>
                    <a:pt x="3252" y="108"/>
                  </a:lnTo>
                  <a:lnTo>
                    <a:pt x="3228" y="92"/>
                  </a:lnTo>
                  <a:lnTo>
                    <a:pt x="3208" y="72"/>
                  </a:lnTo>
                  <a:lnTo>
                    <a:pt x="3204" y="68"/>
                  </a:lnTo>
                  <a:lnTo>
                    <a:pt x="3204" y="56"/>
                  </a:lnTo>
                  <a:lnTo>
                    <a:pt x="3216" y="36"/>
                  </a:lnTo>
                  <a:lnTo>
                    <a:pt x="3232" y="20"/>
                  </a:lnTo>
                  <a:lnTo>
                    <a:pt x="3264" y="0"/>
                  </a:lnTo>
                  <a:lnTo>
                    <a:pt x="3252" y="0"/>
                  </a:lnTo>
                  <a:lnTo>
                    <a:pt x="3228" y="20"/>
                  </a:lnTo>
                  <a:lnTo>
                    <a:pt x="3208" y="36"/>
                  </a:lnTo>
                  <a:lnTo>
                    <a:pt x="3196" y="48"/>
                  </a:lnTo>
                  <a:lnTo>
                    <a:pt x="3196" y="68"/>
                  </a:lnTo>
                  <a:lnTo>
                    <a:pt x="3204" y="80"/>
                  </a:lnTo>
                  <a:lnTo>
                    <a:pt x="3220" y="92"/>
                  </a:lnTo>
                  <a:lnTo>
                    <a:pt x="3240" y="108"/>
                  </a:lnTo>
                  <a:lnTo>
                    <a:pt x="3304" y="132"/>
                  </a:lnTo>
                  <a:lnTo>
                    <a:pt x="3372" y="144"/>
                  </a:lnTo>
                  <a:lnTo>
                    <a:pt x="3428" y="156"/>
                  </a:lnTo>
                  <a:lnTo>
                    <a:pt x="3384" y="156"/>
                  </a:lnTo>
                  <a:lnTo>
                    <a:pt x="3356" y="156"/>
                  </a:lnTo>
                  <a:lnTo>
                    <a:pt x="3280" y="140"/>
                  </a:lnTo>
                  <a:lnTo>
                    <a:pt x="3196" y="116"/>
                  </a:lnTo>
                  <a:lnTo>
                    <a:pt x="3168" y="104"/>
                  </a:lnTo>
                  <a:lnTo>
                    <a:pt x="3144" y="84"/>
                  </a:lnTo>
                  <a:lnTo>
                    <a:pt x="3136" y="68"/>
                  </a:lnTo>
                  <a:lnTo>
                    <a:pt x="3132" y="56"/>
                  </a:lnTo>
                  <a:lnTo>
                    <a:pt x="3144" y="36"/>
                  </a:lnTo>
                  <a:lnTo>
                    <a:pt x="3156" y="20"/>
                  </a:lnTo>
                  <a:lnTo>
                    <a:pt x="3180" y="0"/>
                  </a:lnTo>
                  <a:lnTo>
                    <a:pt x="3168" y="0"/>
                  </a:lnTo>
                  <a:lnTo>
                    <a:pt x="3148" y="20"/>
                  </a:lnTo>
                  <a:lnTo>
                    <a:pt x="3136" y="36"/>
                  </a:lnTo>
                  <a:lnTo>
                    <a:pt x="3132" y="56"/>
                  </a:lnTo>
                  <a:lnTo>
                    <a:pt x="3132" y="72"/>
                  </a:lnTo>
                  <a:lnTo>
                    <a:pt x="3136" y="84"/>
                  </a:lnTo>
                  <a:lnTo>
                    <a:pt x="3156" y="104"/>
                  </a:lnTo>
                  <a:lnTo>
                    <a:pt x="3180" y="116"/>
                  </a:lnTo>
                  <a:lnTo>
                    <a:pt x="3244" y="140"/>
                  </a:lnTo>
                  <a:lnTo>
                    <a:pt x="3312" y="152"/>
                  </a:lnTo>
                  <a:lnTo>
                    <a:pt x="3360" y="164"/>
                  </a:lnTo>
                  <a:lnTo>
                    <a:pt x="3304" y="164"/>
                  </a:lnTo>
                  <a:lnTo>
                    <a:pt x="3256" y="156"/>
                  </a:lnTo>
                  <a:lnTo>
                    <a:pt x="3148" y="140"/>
                  </a:lnTo>
                  <a:lnTo>
                    <a:pt x="3088" y="120"/>
                  </a:lnTo>
                  <a:lnTo>
                    <a:pt x="3032" y="108"/>
                  </a:lnTo>
                  <a:lnTo>
                    <a:pt x="2992" y="84"/>
                  </a:lnTo>
                  <a:lnTo>
                    <a:pt x="2960" y="68"/>
                  </a:lnTo>
                  <a:lnTo>
                    <a:pt x="2956" y="56"/>
                  </a:lnTo>
                  <a:lnTo>
                    <a:pt x="2956" y="44"/>
                  </a:lnTo>
                  <a:lnTo>
                    <a:pt x="2960" y="32"/>
                  </a:lnTo>
                  <a:lnTo>
                    <a:pt x="2980" y="20"/>
                  </a:lnTo>
                  <a:lnTo>
                    <a:pt x="2996" y="0"/>
                  </a:lnTo>
                  <a:lnTo>
                    <a:pt x="2984" y="0"/>
                  </a:lnTo>
                  <a:lnTo>
                    <a:pt x="2960" y="32"/>
                  </a:lnTo>
                  <a:lnTo>
                    <a:pt x="2948" y="44"/>
                  </a:lnTo>
                  <a:lnTo>
                    <a:pt x="2948" y="56"/>
                  </a:lnTo>
                  <a:lnTo>
                    <a:pt x="2956" y="68"/>
                  </a:lnTo>
                  <a:lnTo>
                    <a:pt x="2980" y="84"/>
                  </a:lnTo>
                  <a:lnTo>
                    <a:pt x="3016" y="104"/>
                  </a:lnTo>
                  <a:lnTo>
                    <a:pt x="3108" y="132"/>
                  </a:lnTo>
                  <a:lnTo>
                    <a:pt x="3208" y="152"/>
                  </a:lnTo>
                  <a:lnTo>
                    <a:pt x="3280" y="164"/>
                  </a:lnTo>
                  <a:lnTo>
                    <a:pt x="3268" y="164"/>
                  </a:lnTo>
                  <a:lnTo>
                    <a:pt x="3244" y="164"/>
                  </a:lnTo>
                  <a:lnTo>
                    <a:pt x="3240" y="164"/>
                  </a:lnTo>
                  <a:lnTo>
                    <a:pt x="3124" y="144"/>
                  </a:lnTo>
                  <a:lnTo>
                    <a:pt x="3052" y="128"/>
                  </a:lnTo>
                  <a:lnTo>
                    <a:pt x="3004" y="116"/>
                  </a:lnTo>
                  <a:lnTo>
                    <a:pt x="2956" y="96"/>
                  </a:lnTo>
                  <a:lnTo>
                    <a:pt x="2924" y="72"/>
                  </a:lnTo>
                  <a:lnTo>
                    <a:pt x="2912" y="60"/>
                  </a:lnTo>
                  <a:lnTo>
                    <a:pt x="2912" y="48"/>
                  </a:lnTo>
                  <a:lnTo>
                    <a:pt x="2912" y="36"/>
                  </a:lnTo>
                  <a:lnTo>
                    <a:pt x="2924" y="24"/>
                  </a:lnTo>
                  <a:lnTo>
                    <a:pt x="2948" y="0"/>
                  </a:lnTo>
                  <a:lnTo>
                    <a:pt x="2936" y="0"/>
                  </a:lnTo>
                  <a:lnTo>
                    <a:pt x="2920" y="24"/>
                  </a:lnTo>
                  <a:lnTo>
                    <a:pt x="2908" y="36"/>
                  </a:lnTo>
                  <a:lnTo>
                    <a:pt x="2908" y="48"/>
                  </a:lnTo>
                  <a:lnTo>
                    <a:pt x="2912" y="68"/>
                  </a:lnTo>
                  <a:lnTo>
                    <a:pt x="2920" y="80"/>
                  </a:lnTo>
                  <a:lnTo>
                    <a:pt x="2956" y="104"/>
                  </a:lnTo>
                  <a:lnTo>
                    <a:pt x="2980" y="108"/>
                  </a:lnTo>
                  <a:lnTo>
                    <a:pt x="3052" y="132"/>
                  </a:lnTo>
                  <a:lnTo>
                    <a:pt x="2936" y="108"/>
                  </a:lnTo>
                  <a:lnTo>
                    <a:pt x="2896" y="92"/>
                  </a:lnTo>
                  <a:lnTo>
                    <a:pt x="2872" y="72"/>
                  </a:lnTo>
                  <a:lnTo>
                    <a:pt x="2860" y="56"/>
                  </a:lnTo>
                  <a:lnTo>
                    <a:pt x="2852" y="44"/>
                  </a:lnTo>
                  <a:lnTo>
                    <a:pt x="2852" y="24"/>
                  </a:lnTo>
                  <a:lnTo>
                    <a:pt x="2860" y="0"/>
                  </a:lnTo>
                  <a:lnTo>
                    <a:pt x="2852" y="0"/>
                  </a:lnTo>
                  <a:lnTo>
                    <a:pt x="2848" y="24"/>
                  </a:lnTo>
                  <a:lnTo>
                    <a:pt x="2848" y="44"/>
                  </a:lnTo>
                  <a:lnTo>
                    <a:pt x="2852" y="60"/>
                  </a:lnTo>
                  <a:lnTo>
                    <a:pt x="2864" y="72"/>
                  </a:lnTo>
                  <a:lnTo>
                    <a:pt x="2884" y="84"/>
                  </a:lnTo>
                  <a:lnTo>
                    <a:pt x="2908" y="96"/>
                  </a:lnTo>
                  <a:lnTo>
                    <a:pt x="2968" y="120"/>
                  </a:lnTo>
                  <a:lnTo>
                    <a:pt x="3044" y="140"/>
                  </a:lnTo>
                  <a:lnTo>
                    <a:pt x="3124" y="152"/>
                  </a:lnTo>
                  <a:lnTo>
                    <a:pt x="3228" y="164"/>
                  </a:lnTo>
                  <a:lnTo>
                    <a:pt x="3216" y="168"/>
                  </a:lnTo>
                  <a:lnTo>
                    <a:pt x="3132" y="156"/>
                  </a:lnTo>
                  <a:lnTo>
                    <a:pt x="2996" y="132"/>
                  </a:lnTo>
                  <a:lnTo>
                    <a:pt x="2932" y="116"/>
                  </a:lnTo>
                  <a:lnTo>
                    <a:pt x="2872" y="96"/>
                  </a:lnTo>
                  <a:lnTo>
                    <a:pt x="2824" y="72"/>
                  </a:lnTo>
                  <a:lnTo>
                    <a:pt x="2808" y="60"/>
                  </a:lnTo>
                  <a:lnTo>
                    <a:pt x="2796" y="44"/>
                  </a:lnTo>
                  <a:lnTo>
                    <a:pt x="2796" y="36"/>
                  </a:lnTo>
                  <a:lnTo>
                    <a:pt x="2804" y="12"/>
                  </a:lnTo>
                  <a:lnTo>
                    <a:pt x="2808" y="0"/>
                  </a:lnTo>
                  <a:lnTo>
                    <a:pt x="2804" y="0"/>
                  </a:lnTo>
                  <a:lnTo>
                    <a:pt x="2796" y="12"/>
                  </a:lnTo>
                  <a:lnTo>
                    <a:pt x="2792" y="36"/>
                  </a:lnTo>
                  <a:lnTo>
                    <a:pt x="2796" y="48"/>
                  </a:lnTo>
                  <a:lnTo>
                    <a:pt x="2804" y="60"/>
                  </a:lnTo>
                  <a:lnTo>
                    <a:pt x="2816" y="72"/>
                  </a:lnTo>
                  <a:lnTo>
                    <a:pt x="2860" y="96"/>
                  </a:lnTo>
                  <a:lnTo>
                    <a:pt x="2912" y="116"/>
                  </a:lnTo>
                  <a:lnTo>
                    <a:pt x="2972" y="132"/>
                  </a:lnTo>
                  <a:lnTo>
                    <a:pt x="3096" y="156"/>
                  </a:lnTo>
                  <a:lnTo>
                    <a:pt x="3192" y="168"/>
                  </a:lnTo>
                  <a:lnTo>
                    <a:pt x="3120" y="180"/>
                  </a:lnTo>
                  <a:lnTo>
                    <a:pt x="3020" y="164"/>
                  </a:lnTo>
                  <a:lnTo>
                    <a:pt x="2936" y="140"/>
                  </a:lnTo>
                  <a:lnTo>
                    <a:pt x="2848" y="116"/>
                  </a:lnTo>
                  <a:lnTo>
                    <a:pt x="2804" y="96"/>
                  </a:lnTo>
                  <a:lnTo>
                    <a:pt x="2772" y="80"/>
                  </a:lnTo>
                  <a:lnTo>
                    <a:pt x="2756" y="60"/>
                  </a:lnTo>
                  <a:lnTo>
                    <a:pt x="2744" y="44"/>
                  </a:lnTo>
                  <a:lnTo>
                    <a:pt x="2736" y="20"/>
                  </a:lnTo>
                  <a:lnTo>
                    <a:pt x="2744" y="12"/>
                  </a:lnTo>
                  <a:lnTo>
                    <a:pt x="2744" y="0"/>
                  </a:lnTo>
                  <a:lnTo>
                    <a:pt x="2736" y="8"/>
                  </a:lnTo>
                  <a:lnTo>
                    <a:pt x="2736" y="20"/>
                  </a:lnTo>
                  <a:lnTo>
                    <a:pt x="2736" y="44"/>
                  </a:lnTo>
                  <a:lnTo>
                    <a:pt x="2748" y="60"/>
                  </a:lnTo>
                  <a:lnTo>
                    <a:pt x="2768" y="80"/>
                  </a:lnTo>
                  <a:lnTo>
                    <a:pt x="2796" y="96"/>
                  </a:lnTo>
                  <a:lnTo>
                    <a:pt x="2840" y="120"/>
                  </a:lnTo>
                  <a:lnTo>
                    <a:pt x="2924" y="144"/>
                  </a:lnTo>
                  <a:lnTo>
                    <a:pt x="3008" y="164"/>
                  </a:lnTo>
                  <a:lnTo>
                    <a:pt x="3100" y="180"/>
                  </a:lnTo>
                  <a:lnTo>
                    <a:pt x="3056" y="188"/>
                  </a:lnTo>
                  <a:lnTo>
                    <a:pt x="2992" y="176"/>
                  </a:lnTo>
                  <a:lnTo>
                    <a:pt x="2956" y="168"/>
                  </a:lnTo>
                  <a:lnTo>
                    <a:pt x="2920" y="164"/>
                  </a:lnTo>
                  <a:lnTo>
                    <a:pt x="2828" y="140"/>
                  </a:lnTo>
                  <a:lnTo>
                    <a:pt x="2732" y="96"/>
                  </a:lnTo>
                  <a:lnTo>
                    <a:pt x="2688" y="72"/>
                  </a:lnTo>
                  <a:lnTo>
                    <a:pt x="2664" y="48"/>
                  </a:lnTo>
                  <a:lnTo>
                    <a:pt x="2660" y="36"/>
                  </a:lnTo>
                  <a:lnTo>
                    <a:pt x="2660" y="24"/>
                  </a:lnTo>
                  <a:lnTo>
                    <a:pt x="2660" y="12"/>
                  </a:lnTo>
                  <a:lnTo>
                    <a:pt x="2660" y="0"/>
                  </a:lnTo>
                  <a:lnTo>
                    <a:pt x="2652" y="12"/>
                  </a:lnTo>
                  <a:lnTo>
                    <a:pt x="2652" y="24"/>
                  </a:lnTo>
                  <a:lnTo>
                    <a:pt x="2652" y="36"/>
                  </a:lnTo>
                  <a:lnTo>
                    <a:pt x="2664" y="48"/>
                  </a:lnTo>
                  <a:lnTo>
                    <a:pt x="2688" y="80"/>
                  </a:lnTo>
                  <a:lnTo>
                    <a:pt x="2724" y="104"/>
                  </a:lnTo>
                  <a:lnTo>
                    <a:pt x="2824" y="140"/>
                  </a:lnTo>
                  <a:lnTo>
                    <a:pt x="2912" y="164"/>
                  </a:lnTo>
                  <a:lnTo>
                    <a:pt x="2956" y="176"/>
                  </a:lnTo>
                  <a:lnTo>
                    <a:pt x="2992" y="180"/>
                  </a:lnTo>
                  <a:lnTo>
                    <a:pt x="2852" y="168"/>
                  </a:lnTo>
                  <a:lnTo>
                    <a:pt x="2848" y="168"/>
                  </a:lnTo>
                  <a:lnTo>
                    <a:pt x="2836" y="164"/>
                  </a:lnTo>
                  <a:lnTo>
                    <a:pt x="2772" y="144"/>
                  </a:lnTo>
                  <a:lnTo>
                    <a:pt x="2720" y="128"/>
                  </a:lnTo>
                  <a:lnTo>
                    <a:pt x="2648" y="84"/>
                  </a:lnTo>
                  <a:lnTo>
                    <a:pt x="2592" y="56"/>
                  </a:lnTo>
                  <a:lnTo>
                    <a:pt x="2576" y="36"/>
                  </a:lnTo>
                  <a:lnTo>
                    <a:pt x="2564" y="20"/>
                  </a:lnTo>
                  <a:lnTo>
                    <a:pt x="2564" y="0"/>
                  </a:lnTo>
                  <a:lnTo>
                    <a:pt x="2564" y="24"/>
                  </a:lnTo>
                  <a:lnTo>
                    <a:pt x="2576" y="44"/>
                  </a:lnTo>
                  <a:lnTo>
                    <a:pt x="2588" y="56"/>
                  </a:lnTo>
                  <a:lnTo>
                    <a:pt x="2628" y="84"/>
                  </a:lnTo>
                  <a:lnTo>
                    <a:pt x="2696" y="120"/>
                  </a:lnTo>
                  <a:lnTo>
                    <a:pt x="2796" y="156"/>
                  </a:lnTo>
                  <a:lnTo>
                    <a:pt x="2724" y="140"/>
                  </a:lnTo>
                  <a:lnTo>
                    <a:pt x="2648" y="116"/>
                  </a:lnTo>
                  <a:lnTo>
                    <a:pt x="2568" y="80"/>
                  </a:lnTo>
                  <a:lnTo>
                    <a:pt x="2532" y="60"/>
                  </a:lnTo>
                  <a:lnTo>
                    <a:pt x="2508" y="36"/>
                  </a:lnTo>
                  <a:lnTo>
                    <a:pt x="2500" y="24"/>
                  </a:lnTo>
                  <a:lnTo>
                    <a:pt x="2496" y="0"/>
                  </a:lnTo>
                  <a:lnTo>
                    <a:pt x="2488" y="0"/>
                  </a:lnTo>
                  <a:lnTo>
                    <a:pt x="2496" y="24"/>
                  </a:lnTo>
                  <a:lnTo>
                    <a:pt x="2500" y="36"/>
                  </a:lnTo>
                  <a:lnTo>
                    <a:pt x="2524" y="60"/>
                  </a:lnTo>
                  <a:lnTo>
                    <a:pt x="2556" y="80"/>
                  </a:lnTo>
                  <a:lnTo>
                    <a:pt x="2624" y="116"/>
                  </a:lnTo>
                  <a:lnTo>
                    <a:pt x="2696" y="140"/>
                  </a:lnTo>
                  <a:lnTo>
                    <a:pt x="2760" y="156"/>
                  </a:lnTo>
                  <a:lnTo>
                    <a:pt x="2664" y="132"/>
                  </a:lnTo>
                  <a:lnTo>
                    <a:pt x="2624" y="128"/>
                  </a:lnTo>
                  <a:lnTo>
                    <a:pt x="2532" y="92"/>
                  </a:lnTo>
                  <a:lnTo>
                    <a:pt x="2472" y="60"/>
                  </a:lnTo>
                  <a:lnTo>
                    <a:pt x="2436" y="36"/>
                  </a:lnTo>
                  <a:lnTo>
                    <a:pt x="2424" y="24"/>
                  </a:lnTo>
                  <a:lnTo>
                    <a:pt x="2412" y="0"/>
                  </a:lnTo>
                  <a:lnTo>
                    <a:pt x="2404" y="0"/>
                  </a:lnTo>
                  <a:lnTo>
                    <a:pt x="2416" y="32"/>
                  </a:lnTo>
                  <a:lnTo>
                    <a:pt x="2428" y="36"/>
                  </a:lnTo>
                  <a:lnTo>
                    <a:pt x="2472" y="68"/>
                  </a:lnTo>
                  <a:lnTo>
                    <a:pt x="2532" y="96"/>
                  </a:lnTo>
                  <a:lnTo>
                    <a:pt x="2624" y="128"/>
                  </a:lnTo>
                  <a:lnTo>
                    <a:pt x="2652" y="140"/>
                  </a:lnTo>
                  <a:lnTo>
                    <a:pt x="2732" y="156"/>
                  </a:lnTo>
                  <a:lnTo>
                    <a:pt x="2700" y="152"/>
                  </a:lnTo>
                  <a:lnTo>
                    <a:pt x="2648" y="152"/>
                  </a:lnTo>
                  <a:lnTo>
                    <a:pt x="2592" y="156"/>
                  </a:lnTo>
                  <a:lnTo>
                    <a:pt x="2556" y="168"/>
                  </a:lnTo>
                  <a:lnTo>
                    <a:pt x="2532" y="176"/>
                  </a:lnTo>
                  <a:lnTo>
                    <a:pt x="2512" y="188"/>
                  </a:lnTo>
                  <a:lnTo>
                    <a:pt x="2508" y="200"/>
                  </a:lnTo>
                  <a:lnTo>
                    <a:pt x="2500" y="212"/>
                  </a:lnTo>
                  <a:lnTo>
                    <a:pt x="2500" y="228"/>
                  </a:lnTo>
                  <a:lnTo>
                    <a:pt x="2508" y="236"/>
                  </a:lnTo>
                  <a:lnTo>
                    <a:pt x="2532" y="252"/>
                  </a:lnTo>
                  <a:lnTo>
                    <a:pt x="2564" y="264"/>
                  </a:lnTo>
                  <a:lnTo>
                    <a:pt x="2636" y="284"/>
                  </a:lnTo>
                  <a:lnTo>
                    <a:pt x="2600" y="284"/>
                  </a:lnTo>
                  <a:lnTo>
                    <a:pt x="2600" y="292"/>
                  </a:lnTo>
                  <a:lnTo>
                    <a:pt x="2548" y="276"/>
                  </a:lnTo>
                  <a:lnTo>
                    <a:pt x="2496" y="272"/>
                  </a:lnTo>
                  <a:lnTo>
                    <a:pt x="2520" y="276"/>
                  </a:lnTo>
                  <a:lnTo>
                    <a:pt x="2520" y="272"/>
                  </a:lnTo>
                  <a:lnTo>
                    <a:pt x="2476" y="260"/>
                  </a:lnTo>
                  <a:lnTo>
                    <a:pt x="2448" y="240"/>
                  </a:lnTo>
                  <a:lnTo>
                    <a:pt x="2428" y="228"/>
                  </a:lnTo>
                  <a:lnTo>
                    <a:pt x="2424" y="216"/>
                  </a:lnTo>
                  <a:lnTo>
                    <a:pt x="2428" y="204"/>
                  </a:lnTo>
                  <a:lnTo>
                    <a:pt x="2436" y="192"/>
                  </a:lnTo>
                  <a:lnTo>
                    <a:pt x="2460" y="176"/>
                  </a:lnTo>
                  <a:lnTo>
                    <a:pt x="2508" y="156"/>
                  </a:lnTo>
                  <a:lnTo>
                    <a:pt x="2536" y="144"/>
                  </a:lnTo>
                  <a:lnTo>
                    <a:pt x="2580" y="144"/>
                  </a:lnTo>
                  <a:lnTo>
                    <a:pt x="2592" y="144"/>
                  </a:lnTo>
                  <a:lnTo>
                    <a:pt x="2564" y="140"/>
                  </a:lnTo>
                  <a:lnTo>
                    <a:pt x="2500" y="132"/>
                  </a:lnTo>
                  <a:lnTo>
                    <a:pt x="2472" y="128"/>
                  </a:lnTo>
                  <a:lnTo>
                    <a:pt x="2424" y="120"/>
                  </a:lnTo>
                  <a:lnTo>
                    <a:pt x="2364" y="104"/>
                  </a:lnTo>
                  <a:lnTo>
                    <a:pt x="2316" y="84"/>
                  </a:lnTo>
                  <a:lnTo>
                    <a:pt x="2276" y="68"/>
                  </a:lnTo>
                  <a:lnTo>
                    <a:pt x="2252" y="56"/>
                  </a:lnTo>
                  <a:lnTo>
                    <a:pt x="2228" y="24"/>
                  </a:lnTo>
                  <a:lnTo>
                    <a:pt x="2224" y="20"/>
                  </a:lnTo>
                  <a:lnTo>
                    <a:pt x="2216" y="0"/>
                  </a:lnTo>
                  <a:lnTo>
                    <a:pt x="2216" y="20"/>
                  </a:lnTo>
                  <a:lnTo>
                    <a:pt x="2224" y="24"/>
                  </a:lnTo>
                  <a:lnTo>
                    <a:pt x="2240" y="48"/>
                  </a:lnTo>
                  <a:lnTo>
                    <a:pt x="2288" y="80"/>
                  </a:lnTo>
                  <a:lnTo>
                    <a:pt x="2364" y="108"/>
                  </a:lnTo>
                  <a:lnTo>
                    <a:pt x="2296" y="96"/>
                  </a:lnTo>
                  <a:lnTo>
                    <a:pt x="2272" y="92"/>
                  </a:lnTo>
                  <a:lnTo>
                    <a:pt x="2224" y="72"/>
                  </a:lnTo>
                  <a:lnTo>
                    <a:pt x="2200" y="60"/>
                  </a:lnTo>
                  <a:lnTo>
                    <a:pt x="2176" y="44"/>
                  </a:lnTo>
                  <a:lnTo>
                    <a:pt x="2156" y="24"/>
                  </a:lnTo>
                  <a:lnTo>
                    <a:pt x="2152" y="0"/>
                  </a:lnTo>
                  <a:lnTo>
                    <a:pt x="2144" y="0"/>
                  </a:lnTo>
                  <a:lnTo>
                    <a:pt x="2152" y="20"/>
                  </a:lnTo>
                  <a:lnTo>
                    <a:pt x="2164" y="36"/>
                  </a:lnTo>
                  <a:lnTo>
                    <a:pt x="2192" y="60"/>
                  </a:lnTo>
                  <a:lnTo>
                    <a:pt x="2228" y="80"/>
                  </a:lnTo>
                  <a:lnTo>
                    <a:pt x="2264" y="92"/>
                  </a:lnTo>
                  <a:lnTo>
                    <a:pt x="2204" y="84"/>
                  </a:lnTo>
                  <a:lnTo>
                    <a:pt x="2168" y="84"/>
                  </a:lnTo>
                  <a:lnTo>
                    <a:pt x="2132" y="92"/>
                  </a:lnTo>
                  <a:lnTo>
                    <a:pt x="2084" y="92"/>
                  </a:lnTo>
                  <a:lnTo>
                    <a:pt x="2048" y="84"/>
                  </a:lnTo>
                  <a:lnTo>
                    <a:pt x="2004" y="72"/>
                  </a:lnTo>
                  <a:lnTo>
                    <a:pt x="1964" y="60"/>
                  </a:lnTo>
                  <a:lnTo>
                    <a:pt x="1916" y="48"/>
                  </a:lnTo>
                  <a:lnTo>
                    <a:pt x="1884" y="32"/>
                  </a:lnTo>
                  <a:lnTo>
                    <a:pt x="1868" y="12"/>
                  </a:lnTo>
                  <a:lnTo>
                    <a:pt x="1860" y="0"/>
                  </a:lnTo>
                  <a:lnTo>
                    <a:pt x="1856" y="0"/>
                  </a:lnTo>
                  <a:lnTo>
                    <a:pt x="1860" y="12"/>
                  </a:lnTo>
                  <a:lnTo>
                    <a:pt x="1868" y="24"/>
                  </a:lnTo>
                  <a:lnTo>
                    <a:pt x="1884" y="36"/>
                  </a:lnTo>
                  <a:lnTo>
                    <a:pt x="1916" y="56"/>
                  </a:lnTo>
                  <a:lnTo>
                    <a:pt x="1964" y="68"/>
                  </a:lnTo>
                  <a:lnTo>
                    <a:pt x="2000" y="80"/>
                  </a:lnTo>
                  <a:lnTo>
                    <a:pt x="2068" y="92"/>
                  </a:lnTo>
                  <a:lnTo>
                    <a:pt x="2036" y="96"/>
                  </a:lnTo>
                  <a:lnTo>
                    <a:pt x="2000" y="92"/>
                  </a:lnTo>
                  <a:lnTo>
                    <a:pt x="1928" y="80"/>
                  </a:lnTo>
                  <a:lnTo>
                    <a:pt x="1848" y="56"/>
                  </a:lnTo>
                  <a:lnTo>
                    <a:pt x="1820" y="36"/>
                  </a:lnTo>
                  <a:lnTo>
                    <a:pt x="1800" y="20"/>
                  </a:lnTo>
                  <a:lnTo>
                    <a:pt x="1796" y="0"/>
                  </a:lnTo>
                  <a:lnTo>
                    <a:pt x="1788" y="0"/>
                  </a:lnTo>
                  <a:lnTo>
                    <a:pt x="1796" y="20"/>
                  </a:lnTo>
                  <a:lnTo>
                    <a:pt x="1812" y="36"/>
                  </a:lnTo>
                  <a:lnTo>
                    <a:pt x="1836" y="56"/>
                  </a:lnTo>
                  <a:lnTo>
                    <a:pt x="1904" y="72"/>
                  </a:lnTo>
                  <a:lnTo>
                    <a:pt x="1968" y="92"/>
                  </a:lnTo>
                  <a:lnTo>
                    <a:pt x="2024" y="96"/>
                  </a:lnTo>
                  <a:lnTo>
                    <a:pt x="1988" y="108"/>
                  </a:lnTo>
                  <a:lnTo>
                    <a:pt x="1896" y="92"/>
                  </a:lnTo>
                  <a:lnTo>
                    <a:pt x="1824" y="68"/>
                  </a:lnTo>
                  <a:lnTo>
                    <a:pt x="1764" y="44"/>
                  </a:lnTo>
                  <a:lnTo>
                    <a:pt x="1740" y="24"/>
                  </a:lnTo>
                  <a:lnTo>
                    <a:pt x="1728" y="0"/>
                  </a:lnTo>
                  <a:lnTo>
                    <a:pt x="1732" y="24"/>
                  </a:lnTo>
                  <a:lnTo>
                    <a:pt x="1756" y="48"/>
                  </a:lnTo>
                  <a:lnTo>
                    <a:pt x="1820" y="72"/>
                  </a:lnTo>
                  <a:lnTo>
                    <a:pt x="1892" y="96"/>
                  </a:lnTo>
                  <a:lnTo>
                    <a:pt x="1980" y="116"/>
                  </a:lnTo>
                  <a:lnTo>
                    <a:pt x="1964" y="120"/>
                  </a:lnTo>
                  <a:lnTo>
                    <a:pt x="1916" y="108"/>
                  </a:lnTo>
                  <a:lnTo>
                    <a:pt x="1820" y="84"/>
                  </a:lnTo>
                  <a:lnTo>
                    <a:pt x="1720" y="56"/>
                  </a:lnTo>
                  <a:lnTo>
                    <a:pt x="1684" y="36"/>
                  </a:lnTo>
                  <a:lnTo>
                    <a:pt x="1660" y="12"/>
                  </a:lnTo>
                  <a:lnTo>
                    <a:pt x="1656" y="0"/>
                  </a:lnTo>
                  <a:lnTo>
                    <a:pt x="1648" y="0"/>
                  </a:lnTo>
                  <a:lnTo>
                    <a:pt x="1656" y="20"/>
                  </a:lnTo>
                  <a:lnTo>
                    <a:pt x="1680" y="36"/>
                  </a:lnTo>
                  <a:lnTo>
                    <a:pt x="1716" y="56"/>
                  </a:lnTo>
                  <a:lnTo>
                    <a:pt x="1808" y="92"/>
                  </a:lnTo>
                  <a:lnTo>
                    <a:pt x="1896" y="116"/>
                  </a:lnTo>
                  <a:lnTo>
                    <a:pt x="1956" y="128"/>
                  </a:lnTo>
                  <a:lnTo>
                    <a:pt x="1952" y="132"/>
                  </a:lnTo>
                  <a:lnTo>
                    <a:pt x="1880" y="132"/>
                  </a:lnTo>
                  <a:lnTo>
                    <a:pt x="1820" y="128"/>
                  </a:lnTo>
                  <a:lnTo>
                    <a:pt x="1752" y="120"/>
                  </a:lnTo>
                  <a:lnTo>
                    <a:pt x="1636" y="92"/>
                  </a:lnTo>
                  <a:lnTo>
                    <a:pt x="1560" y="68"/>
                  </a:lnTo>
                  <a:lnTo>
                    <a:pt x="1528" y="56"/>
                  </a:lnTo>
                  <a:lnTo>
                    <a:pt x="1480" y="32"/>
                  </a:lnTo>
                  <a:lnTo>
                    <a:pt x="1468" y="12"/>
                  </a:lnTo>
                  <a:lnTo>
                    <a:pt x="1460" y="0"/>
                  </a:lnTo>
                  <a:lnTo>
                    <a:pt x="1456" y="0"/>
                  </a:lnTo>
                  <a:lnTo>
                    <a:pt x="1460" y="20"/>
                  </a:lnTo>
                  <a:lnTo>
                    <a:pt x="1472" y="32"/>
                  </a:lnTo>
                  <a:lnTo>
                    <a:pt x="1520" y="60"/>
                  </a:lnTo>
                  <a:lnTo>
                    <a:pt x="1612" y="92"/>
                  </a:lnTo>
                  <a:lnTo>
                    <a:pt x="1696" y="116"/>
                  </a:lnTo>
                  <a:lnTo>
                    <a:pt x="1808" y="132"/>
                  </a:lnTo>
                  <a:lnTo>
                    <a:pt x="1744" y="140"/>
                  </a:lnTo>
                  <a:lnTo>
                    <a:pt x="1720" y="132"/>
                  </a:lnTo>
                  <a:lnTo>
                    <a:pt x="1668" y="128"/>
                  </a:lnTo>
                  <a:lnTo>
                    <a:pt x="1552" y="96"/>
                  </a:lnTo>
                  <a:lnTo>
                    <a:pt x="1492" y="80"/>
                  </a:lnTo>
                  <a:lnTo>
                    <a:pt x="1436" y="56"/>
                  </a:lnTo>
                  <a:lnTo>
                    <a:pt x="1396" y="32"/>
                  </a:lnTo>
                  <a:lnTo>
                    <a:pt x="1384" y="20"/>
                  </a:lnTo>
                  <a:lnTo>
                    <a:pt x="1376" y="0"/>
                  </a:lnTo>
                  <a:lnTo>
                    <a:pt x="1372" y="0"/>
                  </a:lnTo>
                  <a:lnTo>
                    <a:pt x="1376" y="20"/>
                  </a:lnTo>
                  <a:lnTo>
                    <a:pt x="1388" y="32"/>
                  </a:lnTo>
                  <a:lnTo>
                    <a:pt x="1420" y="56"/>
                  </a:lnTo>
                  <a:lnTo>
                    <a:pt x="1468" y="80"/>
                  </a:lnTo>
                  <a:lnTo>
                    <a:pt x="1520" y="96"/>
                  </a:lnTo>
                  <a:lnTo>
                    <a:pt x="1632" y="120"/>
                  </a:lnTo>
                  <a:lnTo>
                    <a:pt x="1708" y="132"/>
                  </a:lnTo>
                  <a:lnTo>
                    <a:pt x="1648" y="140"/>
                  </a:lnTo>
                  <a:lnTo>
                    <a:pt x="1612" y="132"/>
                  </a:lnTo>
                  <a:lnTo>
                    <a:pt x="1564" y="128"/>
                  </a:lnTo>
                  <a:lnTo>
                    <a:pt x="1520" y="120"/>
                  </a:lnTo>
                  <a:lnTo>
                    <a:pt x="1444" y="92"/>
                  </a:lnTo>
                  <a:lnTo>
                    <a:pt x="1396" y="68"/>
                  </a:lnTo>
                  <a:lnTo>
                    <a:pt x="1372" y="56"/>
                  </a:lnTo>
                  <a:lnTo>
                    <a:pt x="1336" y="32"/>
                  </a:lnTo>
                  <a:lnTo>
                    <a:pt x="1324" y="20"/>
                  </a:lnTo>
                  <a:lnTo>
                    <a:pt x="1316" y="0"/>
                  </a:lnTo>
                  <a:lnTo>
                    <a:pt x="1312" y="0"/>
                  </a:lnTo>
                  <a:lnTo>
                    <a:pt x="1316" y="20"/>
                  </a:lnTo>
                  <a:lnTo>
                    <a:pt x="1328" y="32"/>
                  </a:lnTo>
                  <a:lnTo>
                    <a:pt x="1372" y="60"/>
                  </a:lnTo>
                  <a:lnTo>
                    <a:pt x="1388" y="72"/>
                  </a:lnTo>
                  <a:lnTo>
                    <a:pt x="1444" y="96"/>
                  </a:lnTo>
                  <a:lnTo>
                    <a:pt x="1520" y="120"/>
                  </a:lnTo>
                  <a:lnTo>
                    <a:pt x="1564" y="132"/>
                  </a:lnTo>
                  <a:lnTo>
                    <a:pt x="1612" y="140"/>
                  </a:lnTo>
                  <a:lnTo>
                    <a:pt x="1620" y="140"/>
                  </a:lnTo>
                  <a:lnTo>
                    <a:pt x="1588" y="144"/>
                  </a:lnTo>
                  <a:lnTo>
                    <a:pt x="1540" y="132"/>
                  </a:lnTo>
                  <a:lnTo>
                    <a:pt x="1436" y="108"/>
                  </a:lnTo>
                  <a:lnTo>
                    <a:pt x="1376" y="84"/>
                  </a:lnTo>
                  <a:lnTo>
                    <a:pt x="1324" y="68"/>
                  </a:lnTo>
                  <a:lnTo>
                    <a:pt x="1280" y="44"/>
                  </a:lnTo>
                  <a:lnTo>
                    <a:pt x="1256" y="12"/>
                  </a:lnTo>
                  <a:lnTo>
                    <a:pt x="1248" y="0"/>
                  </a:lnTo>
                  <a:lnTo>
                    <a:pt x="1248" y="20"/>
                  </a:lnTo>
                  <a:lnTo>
                    <a:pt x="1272" y="44"/>
                  </a:lnTo>
                  <a:lnTo>
                    <a:pt x="1312" y="68"/>
                  </a:lnTo>
                  <a:lnTo>
                    <a:pt x="1360" y="84"/>
                  </a:lnTo>
                  <a:lnTo>
                    <a:pt x="1408" y="104"/>
                  </a:lnTo>
                  <a:lnTo>
                    <a:pt x="1508" y="132"/>
                  </a:lnTo>
                  <a:lnTo>
                    <a:pt x="1576" y="144"/>
                  </a:lnTo>
                  <a:lnTo>
                    <a:pt x="1560" y="144"/>
                  </a:lnTo>
                  <a:lnTo>
                    <a:pt x="1560" y="152"/>
                  </a:lnTo>
                  <a:lnTo>
                    <a:pt x="1548" y="152"/>
                  </a:lnTo>
                  <a:lnTo>
                    <a:pt x="1548" y="144"/>
                  </a:lnTo>
                  <a:lnTo>
                    <a:pt x="1480" y="140"/>
                  </a:lnTo>
                  <a:lnTo>
                    <a:pt x="1400" y="120"/>
                  </a:lnTo>
                  <a:lnTo>
                    <a:pt x="1336" y="104"/>
                  </a:lnTo>
                  <a:lnTo>
                    <a:pt x="1280" y="80"/>
                  </a:lnTo>
                  <a:lnTo>
                    <a:pt x="1244" y="60"/>
                  </a:lnTo>
                  <a:lnTo>
                    <a:pt x="1220" y="44"/>
                  </a:lnTo>
                  <a:lnTo>
                    <a:pt x="1200" y="24"/>
                  </a:lnTo>
                  <a:lnTo>
                    <a:pt x="1184" y="0"/>
                  </a:lnTo>
                  <a:lnTo>
                    <a:pt x="1176" y="0"/>
                  </a:lnTo>
                  <a:lnTo>
                    <a:pt x="1188" y="24"/>
                  </a:lnTo>
                  <a:lnTo>
                    <a:pt x="1208" y="44"/>
                  </a:lnTo>
                  <a:lnTo>
                    <a:pt x="1236" y="60"/>
                  </a:lnTo>
                  <a:lnTo>
                    <a:pt x="1272" y="84"/>
                  </a:lnTo>
                  <a:lnTo>
                    <a:pt x="1328" y="104"/>
                  </a:lnTo>
                  <a:lnTo>
                    <a:pt x="1396" y="128"/>
                  </a:lnTo>
                  <a:lnTo>
                    <a:pt x="1480" y="144"/>
                  </a:lnTo>
                  <a:lnTo>
                    <a:pt x="1540" y="152"/>
                  </a:lnTo>
                  <a:lnTo>
                    <a:pt x="1536" y="152"/>
                  </a:lnTo>
                  <a:lnTo>
                    <a:pt x="1492" y="144"/>
                  </a:lnTo>
                  <a:lnTo>
                    <a:pt x="1448" y="144"/>
                  </a:lnTo>
                  <a:lnTo>
                    <a:pt x="1396" y="140"/>
                  </a:lnTo>
                  <a:lnTo>
                    <a:pt x="1372" y="132"/>
                  </a:lnTo>
                  <a:lnTo>
                    <a:pt x="1268" y="108"/>
                  </a:lnTo>
                  <a:lnTo>
                    <a:pt x="1196" y="84"/>
                  </a:lnTo>
                  <a:lnTo>
                    <a:pt x="1152" y="56"/>
                  </a:lnTo>
                  <a:lnTo>
                    <a:pt x="1128" y="32"/>
                  </a:lnTo>
                  <a:lnTo>
                    <a:pt x="1112" y="0"/>
                  </a:lnTo>
                  <a:lnTo>
                    <a:pt x="1124" y="32"/>
                  </a:lnTo>
                  <a:lnTo>
                    <a:pt x="1148" y="60"/>
                  </a:lnTo>
                  <a:lnTo>
                    <a:pt x="1196" y="92"/>
                  </a:lnTo>
                  <a:lnTo>
                    <a:pt x="1268" y="116"/>
                  </a:lnTo>
                  <a:lnTo>
                    <a:pt x="1364" y="140"/>
                  </a:lnTo>
                  <a:lnTo>
                    <a:pt x="1424" y="144"/>
                  </a:lnTo>
                  <a:lnTo>
                    <a:pt x="1360" y="156"/>
                  </a:lnTo>
                  <a:lnTo>
                    <a:pt x="1324" y="168"/>
                  </a:lnTo>
                  <a:lnTo>
                    <a:pt x="1288" y="164"/>
                  </a:lnTo>
                  <a:lnTo>
                    <a:pt x="1224" y="156"/>
                  </a:lnTo>
                  <a:lnTo>
                    <a:pt x="1184" y="152"/>
                  </a:lnTo>
                  <a:lnTo>
                    <a:pt x="1148" y="140"/>
                  </a:lnTo>
                  <a:lnTo>
                    <a:pt x="1044" y="116"/>
                  </a:lnTo>
                  <a:lnTo>
                    <a:pt x="984" y="84"/>
                  </a:lnTo>
                  <a:lnTo>
                    <a:pt x="948" y="60"/>
                  </a:lnTo>
                  <a:lnTo>
                    <a:pt x="928" y="36"/>
                  </a:lnTo>
                  <a:lnTo>
                    <a:pt x="928" y="20"/>
                  </a:lnTo>
                  <a:lnTo>
                    <a:pt x="936" y="0"/>
                  </a:lnTo>
                  <a:lnTo>
                    <a:pt x="928" y="0"/>
                  </a:lnTo>
                  <a:lnTo>
                    <a:pt x="924" y="20"/>
                  </a:lnTo>
                  <a:lnTo>
                    <a:pt x="928" y="36"/>
                  </a:lnTo>
                  <a:lnTo>
                    <a:pt x="936" y="56"/>
                  </a:lnTo>
                  <a:lnTo>
                    <a:pt x="948" y="68"/>
                  </a:lnTo>
                  <a:lnTo>
                    <a:pt x="988" y="96"/>
                  </a:lnTo>
                  <a:lnTo>
                    <a:pt x="1056" y="120"/>
                  </a:lnTo>
                  <a:lnTo>
                    <a:pt x="1148" y="144"/>
                  </a:lnTo>
                  <a:lnTo>
                    <a:pt x="1176" y="156"/>
                  </a:lnTo>
                  <a:lnTo>
                    <a:pt x="1256" y="168"/>
                  </a:lnTo>
                  <a:lnTo>
                    <a:pt x="1220" y="168"/>
                  </a:lnTo>
                  <a:lnTo>
                    <a:pt x="1044" y="140"/>
                  </a:lnTo>
                  <a:lnTo>
                    <a:pt x="976" y="120"/>
                  </a:lnTo>
                  <a:lnTo>
                    <a:pt x="928" y="104"/>
                  </a:lnTo>
                  <a:lnTo>
                    <a:pt x="892" y="84"/>
                  </a:lnTo>
                  <a:lnTo>
                    <a:pt x="876" y="68"/>
                  </a:lnTo>
                  <a:lnTo>
                    <a:pt x="852" y="36"/>
                  </a:lnTo>
                  <a:lnTo>
                    <a:pt x="844" y="24"/>
                  </a:lnTo>
                  <a:lnTo>
                    <a:pt x="852" y="0"/>
                  </a:lnTo>
                  <a:lnTo>
                    <a:pt x="844" y="0"/>
                  </a:lnTo>
                  <a:lnTo>
                    <a:pt x="844" y="24"/>
                  </a:lnTo>
                  <a:lnTo>
                    <a:pt x="844" y="36"/>
                  </a:lnTo>
                  <a:lnTo>
                    <a:pt x="856" y="48"/>
                  </a:lnTo>
                  <a:lnTo>
                    <a:pt x="868" y="68"/>
                  </a:lnTo>
                  <a:lnTo>
                    <a:pt x="892" y="84"/>
                  </a:lnTo>
                  <a:lnTo>
                    <a:pt x="924" y="108"/>
                  </a:lnTo>
                  <a:lnTo>
                    <a:pt x="976" y="128"/>
                  </a:lnTo>
                  <a:lnTo>
                    <a:pt x="1044" y="144"/>
                  </a:lnTo>
                  <a:lnTo>
                    <a:pt x="1212" y="176"/>
                  </a:lnTo>
                  <a:lnTo>
                    <a:pt x="1148" y="192"/>
                  </a:lnTo>
                  <a:lnTo>
                    <a:pt x="1116" y="200"/>
                  </a:lnTo>
                  <a:lnTo>
                    <a:pt x="1112" y="200"/>
                  </a:lnTo>
                  <a:lnTo>
                    <a:pt x="1112" y="204"/>
                  </a:lnTo>
                  <a:lnTo>
                    <a:pt x="1044" y="204"/>
                  </a:lnTo>
                  <a:lnTo>
                    <a:pt x="984" y="212"/>
                  </a:lnTo>
                  <a:lnTo>
                    <a:pt x="904" y="228"/>
                  </a:lnTo>
                  <a:lnTo>
                    <a:pt x="916" y="204"/>
                  </a:lnTo>
                  <a:lnTo>
                    <a:pt x="916" y="180"/>
                  </a:lnTo>
                  <a:lnTo>
                    <a:pt x="904" y="164"/>
                  </a:lnTo>
                  <a:lnTo>
                    <a:pt x="892" y="152"/>
                  </a:lnTo>
                  <a:lnTo>
                    <a:pt x="880" y="144"/>
                  </a:lnTo>
                  <a:lnTo>
                    <a:pt x="868" y="140"/>
                  </a:lnTo>
                  <a:lnTo>
                    <a:pt x="832" y="132"/>
                  </a:lnTo>
                  <a:lnTo>
                    <a:pt x="760" y="108"/>
                  </a:lnTo>
                  <a:lnTo>
                    <a:pt x="716" y="92"/>
                  </a:lnTo>
                  <a:lnTo>
                    <a:pt x="688" y="72"/>
                  </a:lnTo>
                  <a:lnTo>
                    <a:pt x="664" y="48"/>
                  </a:lnTo>
                  <a:lnTo>
                    <a:pt x="652" y="24"/>
                  </a:lnTo>
                  <a:lnTo>
                    <a:pt x="664" y="0"/>
                  </a:lnTo>
                  <a:lnTo>
                    <a:pt x="656" y="0"/>
                  </a:lnTo>
                  <a:lnTo>
                    <a:pt x="652" y="24"/>
                  </a:lnTo>
                  <a:lnTo>
                    <a:pt x="652" y="44"/>
                  </a:lnTo>
                  <a:lnTo>
                    <a:pt x="664" y="60"/>
                  </a:lnTo>
                  <a:lnTo>
                    <a:pt x="704" y="92"/>
                  </a:lnTo>
                  <a:lnTo>
                    <a:pt x="760" y="116"/>
                  </a:lnTo>
                  <a:lnTo>
                    <a:pt x="816" y="128"/>
                  </a:lnTo>
                  <a:lnTo>
                    <a:pt x="748" y="128"/>
                  </a:lnTo>
                  <a:lnTo>
                    <a:pt x="692" y="116"/>
                  </a:lnTo>
                  <a:lnTo>
                    <a:pt x="652" y="96"/>
                  </a:lnTo>
                  <a:lnTo>
                    <a:pt x="620" y="84"/>
                  </a:lnTo>
                  <a:lnTo>
                    <a:pt x="596" y="68"/>
                  </a:lnTo>
                  <a:lnTo>
                    <a:pt x="580" y="44"/>
                  </a:lnTo>
                  <a:lnTo>
                    <a:pt x="580" y="36"/>
                  </a:lnTo>
                  <a:lnTo>
                    <a:pt x="584" y="20"/>
                  </a:lnTo>
                  <a:lnTo>
                    <a:pt x="604" y="0"/>
                  </a:lnTo>
                  <a:lnTo>
                    <a:pt x="596" y="0"/>
                  </a:lnTo>
                  <a:lnTo>
                    <a:pt x="584" y="20"/>
                  </a:lnTo>
                  <a:lnTo>
                    <a:pt x="572" y="36"/>
                  </a:lnTo>
                  <a:lnTo>
                    <a:pt x="572" y="48"/>
                  </a:lnTo>
                  <a:lnTo>
                    <a:pt x="592" y="72"/>
                  </a:lnTo>
                  <a:lnTo>
                    <a:pt x="616" y="84"/>
                  </a:lnTo>
                  <a:lnTo>
                    <a:pt x="640" y="104"/>
                  </a:lnTo>
                  <a:lnTo>
                    <a:pt x="680" y="116"/>
                  </a:lnTo>
                  <a:lnTo>
                    <a:pt x="736" y="128"/>
                  </a:lnTo>
                  <a:lnTo>
                    <a:pt x="704" y="128"/>
                  </a:lnTo>
                  <a:lnTo>
                    <a:pt x="640" y="128"/>
                  </a:lnTo>
                  <a:lnTo>
                    <a:pt x="592" y="116"/>
                  </a:lnTo>
                  <a:lnTo>
                    <a:pt x="568" y="96"/>
                  </a:lnTo>
                  <a:lnTo>
                    <a:pt x="560" y="92"/>
                  </a:lnTo>
                  <a:lnTo>
                    <a:pt x="560" y="84"/>
                  </a:lnTo>
                  <a:lnTo>
                    <a:pt x="544" y="72"/>
                  </a:lnTo>
                  <a:lnTo>
                    <a:pt x="532" y="56"/>
                  </a:lnTo>
                  <a:lnTo>
                    <a:pt x="524" y="32"/>
                  </a:lnTo>
                  <a:lnTo>
                    <a:pt x="532" y="20"/>
                  </a:lnTo>
                  <a:lnTo>
                    <a:pt x="544" y="0"/>
                  </a:lnTo>
                  <a:lnTo>
                    <a:pt x="512" y="0"/>
                  </a:lnTo>
                  <a:lnTo>
                    <a:pt x="532" y="8"/>
                  </a:lnTo>
                  <a:lnTo>
                    <a:pt x="524" y="20"/>
                  </a:lnTo>
                  <a:lnTo>
                    <a:pt x="520" y="32"/>
                  </a:lnTo>
                  <a:lnTo>
                    <a:pt x="520" y="36"/>
                  </a:lnTo>
                  <a:lnTo>
                    <a:pt x="520" y="44"/>
                  </a:lnTo>
                  <a:lnTo>
                    <a:pt x="456" y="44"/>
                  </a:lnTo>
                  <a:lnTo>
                    <a:pt x="452" y="36"/>
                  </a:lnTo>
                  <a:lnTo>
                    <a:pt x="452" y="44"/>
                  </a:lnTo>
                  <a:lnTo>
                    <a:pt x="356" y="44"/>
                  </a:lnTo>
                  <a:lnTo>
                    <a:pt x="232" y="36"/>
                  </a:lnTo>
                  <a:lnTo>
                    <a:pt x="112" y="24"/>
                  </a:lnTo>
                  <a:lnTo>
                    <a:pt x="64" y="12"/>
                  </a:lnTo>
                  <a:lnTo>
                    <a:pt x="16" y="0"/>
                  </a:lnTo>
                  <a:lnTo>
                    <a:pt x="0" y="0"/>
                  </a:lnTo>
                  <a:lnTo>
                    <a:pt x="12" y="8"/>
                  </a:lnTo>
                  <a:lnTo>
                    <a:pt x="108" y="32"/>
                  </a:lnTo>
                  <a:lnTo>
                    <a:pt x="220" y="44"/>
                  </a:lnTo>
                  <a:lnTo>
                    <a:pt x="344" y="48"/>
                  </a:lnTo>
                  <a:lnTo>
                    <a:pt x="440" y="48"/>
                  </a:lnTo>
                  <a:lnTo>
                    <a:pt x="416" y="60"/>
                  </a:lnTo>
                  <a:lnTo>
                    <a:pt x="368" y="80"/>
                  </a:lnTo>
                  <a:lnTo>
                    <a:pt x="324" y="84"/>
                  </a:lnTo>
                  <a:lnTo>
                    <a:pt x="272" y="84"/>
                  </a:lnTo>
                  <a:lnTo>
                    <a:pt x="196" y="80"/>
                  </a:lnTo>
                  <a:lnTo>
                    <a:pt x="112" y="68"/>
                  </a:lnTo>
                  <a:lnTo>
                    <a:pt x="0" y="20"/>
                  </a:lnTo>
                  <a:lnTo>
                    <a:pt x="0" y="32"/>
                  </a:lnTo>
                  <a:lnTo>
                    <a:pt x="76" y="60"/>
                  </a:lnTo>
                  <a:lnTo>
                    <a:pt x="112" y="72"/>
                  </a:lnTo>
                  <a:lnTo>
                    <a:pt x="204" y="84"/>
                  </a:lnTo>
                  <a:lnTo>
                    <a:pt x="276" y="92"/>
                  </a:lnTo>
                  <a:lnTo>
                    <a:pt x="336" y="84"/>
                  </a:lnTo>
                  <a:lnTo>
                    <a:pt x="380" y="80"/>
                  </a:lnTo>
                  <a:lnTo>
                    <a:pt x="408" y="72"/>
                  </a:lnTo>
                  <a:lnTo>
                    <a:pt x="428" y="60"/>
                  </a:lnTo>
                  <a:lnTo>
                    <a:pt x="444" y="48"/>
                  </a:lnTo>
                  <a:lnTo>
                    <a:pt x="456" y="48"/>
                  </a:lnTo>
                  <a:lnTo>
                    <a:pt x="476" y="60"/>
                  </a:lnTo>
                  <a:lnTo>
                    <a:pt x="508" y="72"/>
                  </a:lnTo>
                  <a:lnTo>
                    <a:pt x="556" y="92"/>
                  </a:lnTo>
                  <a:lnTo>
                    <a:pt x="568" y="104"/>
                  </a:lnTo>
                  <a:lnTo>
                    <a:pt x="592" y="116"/>
                  </a:lnTo>
                  <a:lnTo>
                    <a:pt x="632" y="128"/>
                  </a:lnTo>
                  <a:lnTo>
                    <a:pt x="704" y="132"/>
                  </a:lnTo>
                  <a:lnTo>
                    <a:pt x="768" y="132"/>
                  </a:lnTo>
                  <a:lnTo>
                    <a:pt x="820" y="132"/>
                  </a:lnTo>
                  <a:lnTo>
                    <a:pt x="880" y="144"/>
                  </a:lnTo>
                  <a:lnTo>
                    <a:pt x="892" y="156"/>
                  </a:lnTo>
                  <a:lnTo>
                    <a:pt x="904" y="168"/>
                  </a:lnTo>
                  <a:lnTo>
                    <a:pt x="912" y="180"/>
                  </a:lnTo>
                  <a:lnTo>
                    <a:pt x="912" y="204"/>
                  </a:lnTo>
                  <a:lnTo>
                    <a:pt x="900" y="236"/>
                  </a:lnTo>
                  <a:lnTo>
                    <a:pt x="892" y="252"/>
                  </a:lnTo>
                  <a:lnTo>
                    <a:pt x="888" y="276"/>
                  </a:lnTo>
                  <a:lnTo>
                    <a:pt x="888" y="308"/>
                  </a:lnTo>
                  <a:lnTo>
                    <a:pt x="892" y="332"/>
                  </a:lnTo>
                  <a:lnTo>
                    <a:pt x="900" y="356"/>
                  </a:lnTo>
                  <a:lnTo>
                    <a:pt x="924" y="376"/>
                  </a:lnTo>
                  <a:lnTo>
                    <a:pt x="952" y="400"/>
                  </a:lnTo>
                  <a:lnTo>
                    <a:pt x="1020" y="428"/>
                  </a:lnTo>
                  <a:lnTo>
                    <a:pt x="1028" y="428"/>
                  </a:lnTo>
                  <a:lnTo>
                    <a:pt x="1124" y="460"/>
                  </a:lnTo>
                  <a:lnTo>
                    <a:pt x="1196" y="464"/>
                  </a:lnTo>
                  <a:lnTo>
                    <a:pt x="1280" y="464"/>
                  </a:lnTo>
                  <a:lnTo>
                    <a:pt x="1328" y="452"/>
                  </a:lnTo>
                  <a:lnTo>
                    <a:pt x="1372" y="448"/>
                  </a:lnTo>
                  <a:lnTo>
                    <a:pt x="1412" y="428"/>
                  </a:lnTo>
                  <a:lnTo>
                    <a:pt x="1456" y="436"/>
                  </a:lnTo>
                  <a:lnTo>
                    <a:pt x="1540" y="436"/>
                  </a:lnTo>
                  <a:lnTo>
                    <a:pt x="1552" y="436"/>
                  </a:lnTo>
                  <a:lnTo>
                    <a:pt x="1560" y="436"/>
                  </a:lnTo>
                  <a:lnTo>
                    <a:pt x="1608" y="428"/>
                  </a:lnTo>
                  <a:lnTo>
                    <a:pt x="1608" y="436"/>
                  </a:lnTo>
                  <a:lnTo>
                    <a:pt x="1632" y="428"/>
                  </a:lnTo>
                  <a:lnTo>
                    <a:pt x="1728" y="416"/>
                  </a:lnTo>
                  <a:lnTo>
                    <a:pt x="1836" y="400"/>
                  </a:lnTo>
                  <a:lnTo>
                    <a:pt x="1908" y="400"/>
                  </a:lnTo>
                  <a:lnTo>
                    <a:pt x="1988" y="400"/>
                  </a:lnTo>
                  <a:lnTo>
                    <a:pt x="2024" y="412"/>
                  </a:lnTo>
                  <a:lnTo>
                    <a:pt x="2072" y="424"/>
                  </a:lnTo>
                  <a:lnTo>
                    <a:pt x="2108" y="436"/>
                  </a:lnTo>
                  <a:lnTo>
                    <a:pt x="2152" y="452"/>
                  </a:lnTo>
                  <a:lnTo>
                    <a:pt x="2156" y="452"/>
                  </a:lnTo>
                  <a:lnTo>
                    <a:pt x="2176" y="464"/>
                  </a:lnTo>
                  <a:lnTo>
                    <a:pt x="2180" y="484"/>
                  </a:lnTo>
                  <a:lnTo>
                    <a:pt x="2176" y="500"/>
                  </a:lnTo>
                  <a:lnTo>
                    <a:pt x="2156" y="512"/>
                  </a:lnTo>
                  <a:lnTo>
                    <a:pt x="2132" y="532"/>
                  </a:lnTo>
                  <a:lnTo>
                    <a:pt x="2120" y="548"/>
                  </a:lnTo>
                  <a:lnTo>
                    <a:pt x="2116" y="576"/>
                  </a:lnTo>
                  <a:lnTo>
                    <a:pt x="2128" y="600"/>
                  </a:lnTo>
                  <a:lnTo>
                    <a:pt x="2152" y="616"/>
                  </a:lnTo>
                  <a:lnTo>
                    <a:pt x="2168" y="628"/>
                  </a:lnTo>
                  <a:lnTo>
                    <a:pt x="2224" y="652"/>
                  </a:lnTo>
                  <a:lnTo>
                    <a:pt x="2316" y="676"/>
                  </a:lnTo>
                  <a:lnTo>
                    <a:pt x="2436" y="700"/>
                  </a:lnTo>
                  <a:lnTo>
                    <a:pt x="2440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76" y="700"/>
                  </a:lnTo>
                  <a:lnTo>
                    <a:pt x="2496" y="700"/>
                  </a:lnTo>
                  <a:lnTo>
                    <a:pt x="2564" y="700"/>
                  </a:lnTo>
                  <a:lnTo>
                    <a:pt x="2600" y="708"/>
                  </a:lnTo>
                  <a:lnTo>
                    <a:pt x="2628" y="712"/>
                  </a:lnTo>
                  <a:lnTo>
                    <a:pt x="2636" y="720"/>
                  </a:lnTo>
                  <a:lnTo>
                    <a:pt x="2660" y="724"/>
                  </a:lnTo>
                  <a:lnTo>
                    <a:pt x="2700" y="756"/>
                  </a:lnTo>
                  <a:lnTo>
                    <a:pt x="2724" y="772"/>
                  </a:lnTo>
                  <a:lnTo>
                    <a:pt x="2748" y="804"/>
                  </a:lnTo>
                  <a:lnTo>
                    <a:pt x="2760" y="832"/>
                  </a:lnTo>
                  <a:lnTo>
                    <a:pt x="2768" y="876"/>
                  </a:lnTo>
                  <a:lnTo>
                    <a:pt x="2768" y="896"/>
                  </a:lnTo>
                  <a:lnTo>
                    <a:pt x="2768" y="908"/>
                  </a:lnTo>
                  <a:lnTo>
                    <a:pt x="2756" y="936"/>
                  </a:lnTo>
                  <a:lnTo>
                    <a:pt x="2736" y="960"/>
                  </a:lnTo>
                  <a:lnTo>
                    <a:pt x="2724" y="972"/>
                  </a:lnTo>
                  <a:lnTo>
                    <a:pt x="2700" y="980"/>
                  </a:lnTo>
                  <a:lnTo>
                    <a:pt x="2684" y="984"/>
                  </a:lnTo>
                  <a:lnTo>
                    <a:pt x="2628" y="1008"/>
                  </a:lnTo>
                  <a:lnTo>
                    <a:pt x="2604" y="1020"/>
                  </a:lnTo>
                  <a:lnTo>
                    <a:pt x="2580" y="1044"/>
                  </a:lnTo>
                  <a:lnTo>
                    <a:pt x="2564" y="1068"/>
                  </a:lnTo>
                  <a:lnTo>
                    <a:pt x="2548" y="1092"/>
                  </a:lnTo>
                  <a:lnTo>
                    <a:pt x="2564" y="1124"/>
                  </a:lnTo>
                  <a:lnTo>
                    <a:pt x="2580" y="1148"/>
                  </a:lnTo>
                  <a:lnTo>
                    <a:pt x="2600" y="1172"/>
                  </a:lnTo>
                  <a:lnTo>
                    <a:pt x="2604" y="1180"/>
                  </a:lnTo>
                  <a:lnTo>
                    <a:pt x="2660" y="1220"/>
                  </a:lnTo>
                  <a:lnTo>
                    <a:pt x="2688" y="1240"/>
                  </a:lnTo>
                  <a:lnTo>
                    <a:pt x="2724" y="1256"/>
                  </a:lnTo>
                  <a:lnTo>
                    <a:pt x="2756" y="1268"/>
                  </a:lnTo>
                  <a:lnTo>
                    <a:pt x="2824" y="1288"/>
                  </a:lnTo>
                  <a:lnTo>
                    <a:pt x="2900" y="1304"/>
                  </a:lnTo>
                  <a:lnTo>
                    <a:pt x="3088" y="1340"/>
                  </a:lnTo>
                  <a:lnTo>
                    <a:pt x="3268" y="1364"/>
                  </a:lnTo>
                  <a:lnTo>
                    <a:pt x="3360" y="1376"/>
                  </a:lnTo>
                  <a:lnTo>
                    <a:pt x="3452" y="1376"/>
                  </a:lnTo>
                  <a:lnTo>
                    <a:pt x="3576" y="1384"/>
                  </a:lnTo>
                  <a:lnTo>
                    <a:pt x="3576" y="1376"/>
                  </a:lnTo>
                  <a:lnTo>
                    <a:pt x="3452" y="1372"/>
                  </a:lnTo>
                  <a:lnTo>
                    <a:pt x="3292" y="1364"/>
                  </a:lnTo>
                  <a:lnTo>
                    <a:pt x="3136" y="1348"/>
                  </a:lnTo>
                  <a:lnTo>
                    <a:pt x="3288" y="1352"/>
                  </a:lnTo>
                  <a:lnTo>
                    <a:pt x="3372" y="1352"/>
                  </a:lnTo>
                  <a:lnTo>
                    <a:pt x="3452" y="1348"/>
                  </a:lnTo>
                  <a:lnTo>
                    <a:pt x="3452" y="1340"/>
                  </a:lnTo>
                  <a:lnTo>
                    <a:pt x="3348" y="1348"/>
                  </a:lnTo>
                  <a:lnTo>
                    <a:pt x="3240" y="1348"/>
                  </a:lnTo>
                  <a:lnTo>
                    <a:pt x="3088" y="1336"/>
                  </a:lnTo>
                  <a:lnTo>
                    <a:pt x="3016" y="1324"/>
                  </a:lnTo>
                  <a:lnTo>
                    <a:pt x="2920" y="1292"/>
                  </a:lnTo>
                  <a:lnTo>
                    <a:pt x="2852" y="1264"/>
                  </a:lnTo>
                  <a:lnTo>
                    <a:pt x="2804" y="1240"/>
                  </a:lnTo>
                  <a:lnTo>
                    <a:pt x="2772" y="1208"/>
                  </a:lnTo>
                  <a:lnTo>
                    <a:pt x="2756" y="1184"/>
                  </a:lnTo>
                  <a:lnTo>
                    <a:pt x="2744" y="1168"/>
                  </a:lnTo>
                  <a:lnTo>
                    <a:pt x="2744" y="1156"/>
                  </a:lnTo>
                  <a:lnTo>
                    <a:pt x="2748" y="1136"/>
                  </a:lnTo>
                  <a:lnTo>
                    <a:pt x="2756" y="1120"/>
                  </a:lnTo>
                  <a:lnTo>
                    <a:pt x="2792" y="1088"/>
                  </a:lnTo>
                  <a:lnTo>
                    <a:pt x="2840" y="1056"/>
                  </a:lnTo>
                  <a:lnTo>
                    <a:pt x="2900" y="1040"/>
                  </a:lnTo>
                  <a:lnTo>
                    <a:pt x="3008" y="1016"/>
                  </a:lnTo>
                  <a:lnTo>
                    <a:pt x="3056" y="1004"/>
                  </a:lnTo>
                  <a:lnTo>
                    <a:pt x="3100" y="992"/>
                  </a:lnTo>
                  <a:lnTo>
                    <a:pt x="3136" y="972"/>
                  </a:lnTo>
                  <a:lnTo>
                    <a:pt x="3160" y="956"/>
                  </a:lnTo>
                  <a:lnTo>
                    <a:pt x="3172" y="932"/>
                  </a:lnTo>
                  <a:lnTo>
                    <a:pt x="3180" y="912"/>
                  </a:lnTo>
                  <a:lnTo>
                    <a:pt x="3180" y="900"/>
                  </a:lnTo>
                  <a:lnTo>
                    <a:pt x="3180" y="888"/>
                  </a:lnTo>
                  <a:lnTo>
                    <a:pt x="3156" y="864"/>
                  </a:lnTo>
                  <a:lnTo>
                    <a:pt x="3124" y="848"/>
                  </a:lnTo>
                  <a:lnTo>
                    <a:pt x="3088" y="828"/>
                  </a:lnTo>
                  <a:lnTo>
                    <a:pt x="3052" y="820"/>
                  </a:lnTo>
                  <a:lnTo>
                    <a:pt x="2984" y="816"/>
                  </a:lnTo>
                  <a:lnTo>
                    <a:pt x="2956" y="816"/>
                  </a:lnTo>
                  <a:lnTo>
                    <a:pt x="2872" y="808"/>
                  </a:lnTo>
                  <a:lnTo>
                    <a:pt x="2760" y="816"/>
                  </a:lnTo>
                  <a:lnTo>
                    <a:pt x="2756" y="808"/>
                  </a:lnTo>
                  <a:lnTo>
                    <a:pt x="2912" y="808"/>
                  </a:lnTo>
                  <a:lnTo>
                    <a:pt x="3020" y="816"/>
                  </a:lnTo>
                  <a:lnTo>
                    <a:pt x="3076" y="820"/>
                  </a:lnTo>
                  <a:lnTo>
                    <a:pt x="3120" y="832"/>
                  </a:lnTo>
                  <a:lnTo>
                    <a:pt x="3168" y="852"/>
                  </a:lnTo>
                  <a:lnTo>
                    <a:pt x="3196" y="876"/>
                  </a:lnTo>
                  <a:lnTo>
                    <a:pt x="3216" y="888"/>
                  </a:lnTo>
                  <a:lnTo>
                    <a:pt x="3220" y="908"/>
                  </a:lnTo>
                  <a:lnTo>
                    <a:pt x="3220" y="932"/>
                  </a:lnTo>
                  <a:lnTo>
                    <a:pt x="3204" y="956"/>
                  </a:lnTo>
                  <a:lnTo>
                    <a:pt x="3196" y="968"/>
                  </a:lnTo>
                  <a:lnTo>
                    <a:pt x="3172" y="980"/>
                  </a:lnTo>
                  <a:lnTo>
                    <a:pt x="3120" y="1004"/>
                  </a:lnTo>
                  <a:lnTo>
                    <a:pt x="3020" y="1028"/>
                  </a:lnTo>
                  <a:lnTo>
                    <a:pt x="2992" y="1032"/>
                  </a:lnTo>
                  <a:lnTo>
                    <a:pt x="2920" y="1052"/>
                  </a:lnTo>
                  <a:lnTo>
                    <a:pt x="2884" y="1064"/>
                  </a:lnTo>
                  <a:lnTo>
                    <a:pt x="2848" y="1080"/>
                  </a:lnTo>
                  <a:lnTo>
                    <a:pt x="2824" y="1104"/>
                  </a:lnTo>
                  <a:lnTo>
                    <a:pt x="2796" y="1136"/>
                  </a:lnTo>
                  <a:lnTo>
                    <a:pt x="2796" y="1156"/>
                  </a:lnTo>
                  <a:lnTo>
                    <a:pt x="2796" y="1168"/>
                  </a:lnTo>
                  <a:lnTo>
                    <a:pt x="2808" y="1192"/>
                  </a:lnTo>
                  <a:lnTo>
                    <a:pt x="2828" y="1216"/>
                  </a:lnTo>
                  <a:lnTo>
                    <a:pt x="2864" y="1244"/>
                  </a:lnTo>
                  <a:lnTo>
                    <a:pt x="2924" y="1276"/>
                  </a:lnTo>
                  <a:lnTo>
                    <a:pt x="3016" y="1292"/>
                  </a:lnTo>
                  <a:lnTo>
                    <a:pt x="3148" y="1316"/>
                  </a:lnTo>
                  <a:lnTo>
                    <a:pt x="3264" y="1336"/>
                  </a:lnTo>
                  <a:lnTo>
                    <a:pt x="3368" y="1340"/>
                  </a:lnTo>
                  <a:lnTo>
                    <a:pt x="3368" y="1336"/>
                  </a:lnTo>
                  <a:lnTo>
                    <a:pt x="3268" y="1324"/>
                  </a:lnTo>
                  <a:lnTo>
                    <a:pt x="3156" y="1300"/>
                  </a:lnTo>
                  <a:lnTo>
                    <a:pt x="3020" y="1276"/>
                  </a:lnTo>
                  <a:lnTo>
                    <a:pt x="2960" y="1256"/>
                  </a:lnTo>
                  <a:lnTo>
                    <a:pt x="2912" y="1232"/>
                  </a:lnTo>
                  <a:lnTo>
                    <a:pt x="2884" y="1216"/>
                  </a:lnTo>
                  <a:lnTo>
                    <a:pt x="2864" y="1184"/>
                  </a:lnTo>
                  <a:lnTo>
                    <a:pt x="2864" y="1168"/>
                  </a:lnTo>
                  <a:lnTo>
                    <a:pt x="2876" y="1148"/>
                  </a:lnTo>
                  <a:lnTo>
                    <a:pt x="2888" y="1132"/>
                  </a:lnTo>
                  <a:lnTo>
                    <a:pt x="2924" y="1104"/>
                  </a:lnTo>
                  <a:lnTo>
                    <a:pt x="2968" y="1080"/>
                  </a:lnTo>
                  <a:lnTo>
                    <a:pt x="3016" y="1064"/>
                  </a:lnTo>
                  <a:lnTo>
                    <a:pt x="3064" y="1052"/>
                  </a:lnTo>
                  <a:lnTo>
                    <a:pt x="3144" y="1040"/>
                  </a:lnTo>
                  <a:lnTo>
                    <a:pt x="3180" y="1032"/>
                  </a:lnTo>
                  <a:lnTo>
                    <a:pt x="3216" y="1028"/>
                  </a:lnTo>
                  <a:lnTo>
                    <a:pt x="3216" y="1032"/>
                  </a:lnTo>
                  <a:lnTo>
                    <a:pt x="3268" y="1028"/>
                  </a:lnTo>
                  <a:lnTo>
                    <a:pt x="3292" y="1020"/>
                  </a:lnTo>
                  <a:lnTo>
                    <a:pt x="3344" y="1004"/>
                  </a:lnTo>
                  <a:lnTo>
                    <a:pt x="3380" y="984"/>
                  </a:lnTo>
                  <a:lnTo>
                    <a:pt x="3396" y="960"/>
                  </a:lnTo>
                  <a:lnTo>
                    <a:pt x="3408" y="948"/>
                  </a:lnTo>
                  <a:lnTo>
                    <a:pt x="3416" y="924"/>
                  </a:lnTo>
                  <a:lnTo>
                    <a:pt x="3408" y="920"/>
                  </a:lnTo>
                  <a:lnTo>
                    <a:pt x="3396" y="888"/>
                  </a:lnTo>
                  <a:lnTo>
                    <a:pt x="3372" y="872"/>
                  </a:lnTo>
                  <a:lnTo>
                    <a:pt x="3336" y="852"/>
                  </a:lnTo>
                  <a:lnTo>
                    <a:pt x="3300" y="840"/>
                  </a:lnTo>
                  <a:lnTo>
                    <a:pt x="3232" y="828"/>
                  </a:lnTo>
                  <a:lnTo>
                    <a:pt x="3196" y="828"/>
                  </a:lnTo>
                  <a:lnTo>
                    <a:pt x="3124" y="808"/>
                  </a:lnTo>
                  <a:lnTo>
                    <a:pt x="3088" y="808"/>
                  </a:lnTo>
                  <a:lnTo>
                    <a:pt x="2920" y="796"/>
                  </a:lnTo>
                  <a:lnTo>
                    <a:pt x="2796" y="772"/>
                  </a:lnTo>
                  <a:lnTo>
                    <a:pt x="2732" y="756"/>
                  </a:lnTo>
                  <a:lnTo>
                    <a:pt x="2708" y="748"/>
                  </a:lnTo>
                  <a:lnTo>
                    <a:pt x="2672" y="724"/>
                  </a:lnTo>
                  <a:lnTo>
                    <a:pt x="2640" y="712"/>
                  </a:lnTo>
                  <a:lnTo>
                    <a:pt x="2648" y="712"/>
                  </a:lnTo>
                  <a:lnTo>
                    <a:pt x="2636" y="708"/>
                  </a:lnTo>
                  <a:lnTo>
                    <a:pt x="2600" y="696"/>
                  </a:lnTo>
                  <a:lnTo>
                    <a:pt x="2568" y="672"/>
                  </a:lnTo>
                  <a:lnTo>
                    <a:pt x="2556" y="652"/>
                  </a:lnTo>
                  <a:lnTo>
                    <a:pt x="2544" y="628"/>
                  </a:lnTo>
                  <a:lnTo>
                    <a:pt x="2548" y="600"/>
                  </a:lnTo>
                  <a:lnTo>
                    <a:pt x="2564" y="580"/>
                  </a:lnTo>
                  <a:lnTo>
                    <a:pt x="2580" y="564"/>
                  </a:lnTo>
                  <a:lnTo>
                    <a:pt x="2624" y="532"/>
                  </a:lnTo>
                  <a:lnTo>
                    <a:pt x="2672" y="512"/>
                  </a:lnTo>
                  <a:lnTo>
                    <a:pt x="2732" y="496"/>
                  </a:lnTo>
                  <a:lnTo>
                    <a:pt x="2852" y="464"/>
                  </a:lnTo>
                  <a:lnTo>
                    <a:pt x="2884" y="452"/>
                  </a:lnTo>
                  <a:lnTo>
                    <a:pt x="2912" y="436"/>
                  </a:lnTo>
                  <a:lnTo>
                    <a:pt x="2932" y="416"/>
                  </a:lnTo>
                  <a:lnTo>
                    <a:pt x="2936" y="400"/>
                  </a:lnTo>
                  <a:lnTo>
                    <a:pt x="2936" y="388"/>
                  </a:lnTo>
                  <a:lnTo>
                    <a:pt x="2932" y="376"/>
                  </a:lnTo>
                  <a:lnTo>
                    <a:pt x="2920" y="356"/>
                  </a:lnTo>
                  <a:lnTo>
                    <a:pt x="2936" y="356"/>
                  </a:lnTo>
                  <a:lnTo>
                    <a:pt x="2972" y="368"/>
                  </a:lnTo>
                  <a:lnTo>
                    <a:pt x="2996" y="380"/>
                  </a:lnTo>
                  <a:lnTo>
                    <a:pt x="3004" y="388"/>
                  </a:lnTo>
                  <a:lnTo>
                    <a:pt x="3008" y="400"/>
                  </a:lnTo>
                  <a:lnTo>
                    <a:pt x="3004" y="412"/>
                  </a:lnTo>
                  <a:lnTo>
                    <a:pt x="2992" y="424"/>
                  </a:lnTo>
                  <a:lnTo>
                    <a:pt x="2956" y="448"/>
                  </a:lnTo>
                  <a:lnTo>
                    <a:pt x="2920" y="460"/>
                  </a:lnTo>
                  <a:lnTo>
                    <a:pt x="2884" y="472"/>
                  </a:lnTo>
                  <a:lnTo>
                    <a:pt x="2852" y="476"/>
                  </a:lnTo>
                  <a:lnTo>
                    <a:pt x="2808" y="484"/>
                  </a:lnTo>
                  <a:lnTo>
                    <a:pt x="2724" y="500"/>
                  </a:lnTo>
                  <a:lnTo>
                    <a:pt x="2688" y="520"/>
                  </a:lnTo>
                  <a:lnTo>
                    <a:pt x="2648" y="544"/>
                  </a:lnTo>
                  <a:lnTo>
                    <a:pt x="2616" y="576"/>
                  </a:lnTo>
                  <a:lnTo>
                    <a:pt x="2604" y="592"/>
                  </a:lnTo>
                  <a:lnTo>
                    <a:pt x="2600" y="612"/>
                  </a:lnTo>
                  <a:lnTo>
                    <a:pt x="2600" y="628"/>
                  </a:lnTo>
                  <a:lnTo>
                    <a:pt x="2604" y="648"/>
                  </a:lnTo>
                  <a:lnTo>
                    <a:pt x="2624" y="672"/>
                  </a:lnTo>
                  <a:lnTo>
                    <a:pt x="2652" y="700"/>
                  </a:lnTo>
                  <a:lnTo>
                    <a:pt x="2700" y="732"/>
                  </a:lnTo>
                  <a:lnTo>
                    <a:pt x="2780" y="760"/>
                  </a:lnTo>
                  <a:lnTo>
                    <a:pt x="2896" y="780"/>
                  </a:lnTo>
                  <a:lnTo>
                    <a:pt x="3040" y="784"/>
                  </a:lnTo>
                  <a:lnTo>
                    <a:pt x="3160" y="796"/>
                  </a:lnTo>
                  <a:lnTo>
                    <a:pt x="3252" y="808"/>
                  </a:lnTo>
                  <a:lnTo>
                    <a:pt x="3292" y="816"/>
                  </a:lnTo>
                  <a:lnTo>
                    <a:pt x="3396" y="832"/>
                  </a:lnTo>
                  <a:lnTo>
                    <a:pt x="3444" y="852"/>
                  </a:lnTo>
                  <a:lnTo>
                    <a:pt x="3488" y="876"/>
                  </a:lnTo>
                  <a:lnTo>
                    <a:pt x="3524" y="908"/>
                  </a:lnTo>
                  <a:lnTo>
                    <a:pt x="3528" y="920"/>
                  </a:lnTo>
                  <a:lnTo>
                    <a:pt x="3528" y="936"/>
                  </a:lnTo>
                  <a:lnTo>
                    <a:pt x="3528" y="948"/>
                  </a:lnTo>
                  <a:lnTo>
                    <a:pt x="3504" y="972"/>
                  </a:lnTo>
                  <a:lnTo>
                    <a:pt x="3488" y="992"/>
                  </a:lnTo>
                  <a:lnTo>
                    <a:pt x="3464" y="1004"/>
                  </a:lnTo>
                  <a:lnTo>
                    <a:pt x="3428" y="1008"/>
                  </a:lnTo>
                  <a:lnTo>
                    <a:pt x="3380" y="1016"/>
                  </a:lnTo>
                  <a:lnTo>
                    <a:pt x="3240" y="1040"/>
                  </a:lnTo>
                  <a:lnTo>
                    <a:pt x="3124" y="1052"/>
                  </a:lnTo>
                  <a:lnTo>
                    <a:pt x="3044" y="1068"/>
                  </a:lnTo>
                  <a:lnTo>
                    <a:pt x="3004" y="1088"/>
                  </a:lnTo>
                  <a:lnTo>
                    <a:pt x="2992" y="1092"/>
                  </a:lnTo>
                  <a:lnTo>
                    <a:pt x="2960" y="1112"/>
                  </a:lnTo>
                  <a:lnTo>
                    <a:pt x="2936" y="1124"/>
                  </a:lnTo>
                  <a:lnTo>
                    <a:pt x="2924" y="1144"/>
                  </a:lnTo>
                  <a:lnTo>
                    <a:pt x="2920" y="1168"/>
                  </a:lnTo>
                  <a:lnTo>
                    <a:pt x="2924" y="1184"/>
                  </a:lnTo>
                  <a:lnTo>
                    <a:pt x="2936" y="1204"/>
                  </a:lnTo>
                  <a:lnTo>
                    <a:pt x="2960" y="1220"/>
                  </a:lnTo>
                  <a:lnTo>
                    <a:pt x="3028" y="1256"/>
                  </a:lnTo>
                  <a:lnTo>
                    <a:pt x="3120" y="1288"/>
                  </a:lnTo>
                  <a:lnTo>
                    <a:pt x="3216" y="1304"/>
                  </a:lnTo>
                  <a:lnTo>
                    <a:pt x="3312" y="1324"/>
                  </a:lnTo>
                  <a:lnTo>
                    <a:pt x="3480" y="1348"/>
                  </a:lnTo>
                  <a:lnTo>
                    <a:pt x="3552" y="1352"/>
                  </a:lnTo>
                  <a:lnTo>
                    <a:pt x="3576" y="1352"/>
                  </a:lnTo>
                  <a:lnTo>
                    <a:pt x="3576" y="1348"/>
                  </a:lnTo>
                  <a:lnTo>
                    <a:pt x="3552" y="1348"/>
                  </a:lnTo>
                  <a:lnTo>
                    <a:pt x="3480" y="1340"/>
                  </a:lnTo>
                  <a:lnTo>
                    <a:pt x="3312" y="1316"/>
                  </a:lnTo>
                  <a:lnTo>
                    <a:pt x="3216" y="1304"/>
                  </a:lnTo>
                  <a:lnTo>
                    <a:pt x="3120" y="1280"/>
                  </a:lnTo>
                  <a:lnTo>
                    <a:pt x="3032" y="1252"/>
                  </a:lnTo>
                  <a:lnTo>
                    <a:pt x="2968" y="1220"/>
                  </a:lnTo>
                  <a:lnTo>
                    <a:pt x="2944" y="1204"/>
                  </a:lnTo>
                  <a:lnTo>
                    <a:pt x="2932" y="1180"/>
                  </a:lnTo>
                  <a:lnTo>
                    <a:pt x="2924" y="1168"/>
                  </a:lnTo>
                  <a:lnTo>
                    <a:pt x="2932" y="1148"/>
                  </a:lnTo>
                  <a:lnTo>
                    <a:pt x="2944" y="1132"/>
                  </a:lnTo>
                  <a:lnTo>
                    <a:pt x="2960" y="1112"/>
                  </a:lnTo>
                  <a:lnTo>
                    <a:pt x="2992" y="1100"/>
                  </a:lnTo>
                  <a:lnTo>
                    <a:pt x="3004" y="1092"/>
                  </a:lnTo>
                  <a:lnTo>
                    <a:pt x="3052" y="1076"/>
                  </a:lnTo>
                  <a:lnTo>
                    <a:pt x="3124" y="1056"/>
                  </a:lnTo>
                  <a:lnTo>
                    <a:pt x="3240" y="1044"/>
                  </a:lnTo>
                  <a:lnTo>
                    <a:pt x="3380" y="1020"/>
                  </a:lnTo>
                  <a:lnTo>
                    <a:pt x="3428" y="1016"/>
                  </a:lnTo>
                  <a:lnTo>
                    <a:pt x="3464" y="1008"/>
                  </a:lnTo>
                  <a:lnTo>
                    <a:pt x="3492" y="992"/>
                  </a:lnTo>
                  <a:lnTo>
                    <a:pt x="3512" y="980"/>
                  </a:lnTo>
                  <a:lnTo>
                    <a:pt x="3528" y="948"/>
                  </a:lnTo>
                  <a:lnTo>
                    <a:pt x="3536" y="936"/>
                  </a:lnTo>
                  <a:lnTo>
                    <a:pt x="3536" y="920"/>
                  </a:lnTo>
                  <a:lnTo>
                    <a:pt x="3524" y="896"/>
                  </a:lnTo>
                  <a:lnTo>
                    <a:pt x="3504" y="884"/>
                  </a:lnTo>
                  <a:lnTo>
                    <a:pt x="3480" y="864"/>
                  </a:lnTo>
                  <a:lnTo>
                    <a:pt x="3420" y="840"/>
                  </a:lnTo>
                  <a:lnTo>
                    <a:pt x="3360" y="820"/>
                  </a:lnTo>
                  <a:lnTo>
                    <a:pt x="3408" y="828"/>
                  </a:lnTo>
                  <a:lnTo>
                    <a:pt x="3476" y="832"/>
                  </a:lnTo>
                  <a:lnTo>
                    <a:pt x="3536" y="860"/>
                  </a:lnTo>
                  <a:lnTo>
                    <a:pt x="3560" y="876"/>
                  </a:lnTo>
                  <a:lnTo>
                    <a:pt x="3576" y="896"/>
                  </a:lnTo>
                  <a:lnTo>
                    <a:pt x="3576" y="888"/>
                  </a:lnTo>
                  <a:lnTo>
                    <a:pt x="3560" y="872"/>
                  </a:lnTo>
                  <a:lnTo>
                    <a:pt x="3536" y="852"/>
                  </a:lnTo>
                  <a:lnTo>
                    <a:pt x="3576" y="860"/>
                  </a:lnTo>
                  <a:lnTo>
                    <a:pt x="3576" y="852"/>
                  </a:lnTo>
                  <a:lnTo>
                    <a:pt x="3524" y="848"/>
                  </a:lnTo>
                  <a:lnTo>
                    <a:pt x="3464" y="828"/>
                  </a:lnTo>
                  <a:lnTo>
                    <a:pt x="3408" y="820"/>
                  </a:lnTo>
                  <a:lnTo>
                    <a:pt x="3336" y="816"/>
                  </a:lnTo>
                  <a:lnTo>
                    <a:pt x="3252" y="804"/>
                  </a:lnTo>
                  <a:lnTo>
                    <a:pt x="3172" y="792"/>
                  </a:lnTo>
                  <a:lnTo>
                    <a:pt x="3076" y="784"/>
                  </a:lnTo>
                  <a:lnTo>
                    <a:pt x="3028" y="772"/>
                  </a:lnTo>
                  <a:lnTo>
                    <a:pt x="2936" y="736"/>
                  </a:lnTo>
                  <a:lnTo>
                    <a:pt x="2888" y="708"/>
                  </a:lnTo>
                  <a:lnTo>
                    <a:pt x="2848" y="688"/>
                  </a:lnTo>
                  <a:lnTo>
                    <a:pt x="2816" y="652"/>
                  </a:lnTo>
                  <a:lnTo>
                    <a:pt x="2808" y="640"/>
                  </a:lnTo>
                  <a:lnTo>
                    <a:pt x="2808" y="624"/>
                  </a:lnTo>
                  <a:lnTo>
                    <a:pt x="2808" y="604"/>
                  </a:lnTo>
                  <a:lnTo>
                    <a:pt x="2824" y="580"/>
                  </a:lnTo>
                  <a:lnTo>
                    <a:pt x="2840" y="564"/>
                  </a:lnTo>
                  <a:lnTo>
                    <a:pt x="2864" y="532"/>
                  </a:lnTo>
                  <a:lnTo>
                    <a:pt x="2908" y="508"/>
                  </a:lnTo>
                  <a:lnTo>
                    <a:pt x="2960" y="488"/>
                  </a:lnTo>
                  <a:lnTo>
                    <a:pt x="3028" y="472"/>
                  </a:lnTo>
                  <a:lnTo>
                    <a:pt x="3132" y="460"/>
                  </a:lnTo>
                  <a:lnTo>
                    <a:pt x="3056" y="472"/>
                  </a:lnTo>
                  <a:lnTo>
                    <a:pt x="3004" y="488"/>
                  </a:lnTo>
                  <a:lnTo>
                    <a:pt x="2956" y="508"/>
                  </a:lnTo>
                  <a:lnTo>
                    <a:pt x="2924" y="532"/>
                  </a:lnTo>
                  <a:lnTo>
                    <a:pt x="2884" y="568"/>
                  </a:lnTo>
                  <a:lnTo>
                    <a:pt x="2872" y="580"/>
                  </a:lnTo>
                  <a:lnTo>
                    <a:pt x="2860" y="612"/>
                  </a:lnTo>
                  <a:lnTo>
                    <a:pt x="2864" y="640"/>
                  </a:lnTo>
                  <a:lnTo>
                    <a:pt x="2884" y="664"/>
                  </a:lnTo>
                  <a:lnTo>
                    <a:pt x="2908" y="688"/>
                  </a:lnTo>
                  <a:lnTo>
                    <a:pt x="2968" y="720"/>
                  </a:lnTo>
                  <a:lnTo>
                    <a:pt x="3020" y="736"/>
                  </a:lnTo>
                  <a:lnTo>
                    <a:pt x="3052" y="744"/>
                  </a:lnTo>
                  <a:lnTo>
                    <a:pt x="3160" y="772"/>
                  </a:lnTo>
                  <a:lnTo>
                    <a:pt x="3264" y="796"/>
                  </a:lnTo>
                  <a:lnTo>
                    <a:pt x="3348" y="808"/>
                  </a:lnTo>
                  <a:lnTo>
                    <a:pt x="3420" y="816"/>
                  </a:lnTo>
                  <a:lnTo>
                    <a:pt x="3524" y="816"/>
                  </a:lnTo>
                  <a:lnTo>
                    <a:pt x="3560" y="808"/>
                  </a:lnTo>
                  <a:lnTo>
                    <a:pt x="3576" y="820"/>
                  </a:lnTo>
                  <a:lnTo>
                    <a:pt x="3576" y="816"/>
                  </a:lnTo>
                  <a:lnTo>
                    <a:pt x="3560" y="804"/>
                  </a:lnTo>
                  <a:lnTo>
                    <a:pt x="3536" y="780"/>
                  </a:lnTo>
                  <a:lnTo>
                    <a:pt x="3536" y="760"/>
                  </a:lnTo>
                  <a:lnTo>
                    <a:pt x="3548" y="748"/>
                  </a:lnTo>
                  <a:lnTo>
                    <a:pt x="3572" y="736"/>
                  </a:lnTo>
                  <a:lnTo>
                    <a:pt x="3576" y="736"/>
                  </a:lnTo>
                  <a:lnTo>
                    <a:pt x="3576" y="732"/>
                  </a:lnTo>
                  <a:lnTo>
                    <a:pt x="3572" y="732"/>
                  </a:lnTo>
                  <a:lnTo>
                    <a:pt x="3476" y="712"/>
                  </a:lnTo>
                  <a:lnTo>
                    <a:pt x="3408" y="696"/>
                  </a:lnTo>
                  <a:lnTo>
                    <a:pt x="3368" y="672"/>
                  </a:lnTo>
                  <a:lnTo>
                    <a:pt x="3348" y="648"/>
                  </a:lnTo>
                  <a:lnTo>
                    <a:pt x="3344" y="616"/>
                  </a:lnTo>
                  <a:lnTo>
                    <a:pt x="3344" y="612"/>
                  </a:lnTo>
                  <a:lnTo>
                    <a:pt x="3356" y="588"/>
                  </a:lnTo>
                  <a:lnTo>
                    <a:pt x="3380" y="568"/>
                  </a:lnTo>
                  <a:lnTo>
                    <a:pt x="3408" y="548"/>
                  </a:lnTo>
                  <a:lnTo>
                    <a:pt x="3440" y="532"/>
                  </a:lnTo>
                  <a:lnTo>
                    <a:pt x="3512" y="512"/>
                  </a:lnTo>
                  <a:lnTo>
                    <a:pt x="3576" y="500"/>
                  </a:lnTo>
                  <a:lnTo>
                    <a:pt x="3576" y="496"/>
                  </a:lnTo>
                  <a:lnTo>
                    <a:pt x="3504" y="508"/>
                  </a:lnTo>
                  <a:lnTo>
                    <a:pt x="3432" y="532"/>
                  </a:lnTo>
                  <a:lnTo>
                    <a:pt x="3404" y="544"/>
                  </a:lnTo>
                  <a:lnTo>
                    <a:pt x="3372" y="564"/>
                  </a:lnTo>
                  <a:lnTo>
                    <a:pt x="3356" y="580"/>
                  </a:lnTo>
                  <a:lnTo>
                    <a:pt x="3336" y="604"/>
                  </a:lnTo>
                  <a:lnTo>
                    <a:pt x="3336" y="616"/>
                  </a:lnTo>
                  <a:lnTo>
                    <a:pt x="3336" y="628"/>
                  </a:lnTo>
                  <a:lnTo>
                    <a:pt x="3344" y="648"/>
                  </a:lnTo>
                  <a:lnTo>
                    <a:pt x="3360" y="672"/>
                  </a:lnTo>
                  <a:lnTo>
                    <a:pt x="3404" y="696"/>
                  </a:lnTo>
                  <a:lnTo>
                    <a:pt x="3464" y="712"/>
                  </a:lnTo>
                  <a:lnTo>
                    <a:pt x="3560" y="736"/>
                  </a:lnTo>
                  <a:lnTo>
                    <a:pt x="3540" y="744"/>
                  </a:lnTo>
                  <a:lnTo>
                    <a:pt x="3528" y="756"/>
                  </a:lnTo>
                  <a:lnTo>
                    <a:pt x="3528" y="768"/>
                  </a:lnTo>
                  <a:lnTo>
                    <a:pt x="3464" y="760"/>
                  </a:lnTo>
                  <a:lnTo>
                    <a:pt x="3312" y="744"/>
                  </a:lnTo>
                  <a:lnTo>
                    <a:pt x="3232" y="724"/>
                  </a:lnTo>
                  <a:lnTo>
                    <a:pt x="3168" y="700"/>
                  </a:lnTo>
                  <a:lnTo>
                    <a:pt x="3136" y="688"/>
                  </a:lnTo>
                  <a:lnTo>
                    <a:pt x="3112" y="672"/>
                  </a:lnTo>
                  <a:lnTo>
                    <a:pt x="3100" y="652"/>
                  </a:lnTo>
                  <a:lnTo>
                    <a:pt x="3088" y="636"/>
                  </a:lnTo>
                  <a:lnTo>
                    <a:pt x="3088" y="624"/>
                  </a:lnTo>
                  <a:lnTo>
                    <a:pt x="3096" y="604"/>
                  </a:lnTo>
                  <a:lnTo>
                    <a:pt x="3108" y="588"/>
                  </a:lnTo>
                  <a:lnTo>
                    <a:pt x="3144" y="548"/>
                  </a:lnTo>
                  <a:lnTo>
                    <a:pt x="3172" y="532"/>
                  </a:lnTo>
                  <a:lnTo>
                    <a:pt x="3216" y="520"/>
                  </a:lnTo>
                  <a:lnTo>
                    <a:pt x="3264" y="500"/>
                  </a:lnTo>
                  <a:lnTo>
                    <a:pt x="3324" y="488"/>
                  </a:lnTo>
                  <a:lnTo>
                    <a:pt x="3396" y="476"/>
                  </a:lnTo>
                  <a:lnTo>
                    <a:pt x="3480" y="464"/>
                  </a:lnTo>
                  <a:lnTo>
                    <a:pt x="3576" y="460"/>
                  </a:lnTo>
                  <a:lnTo>
                    <a:pt x="3576" y="452"/>
                  </a:lnTo>
                  <a:lnTo>
                    <a:pt x="3480" y="464"/>
                  </a:lnTo>
                  <a:lnTo>
                    <a:pt x="3396" y="472"/>
                  </a:lnTo>
                  <a:lnTo>
                    <a:pt x="3324" y="484"/>
                  </a:lnTo>
                  <a:lnTo>
                    <a:pt x="3256" y="496"/>
                  </a:lnTo>
                  <a:lnTo>
                    <a:pt x="3208" y="512"/>
                  </a:lnTo>
                  <a:lnTo>
                    <a:pt x="3172" y="532"/>
                  </a:lnTo>
                  <a:lnTo>
                    <a:pt x="3144" y="548"/>
                  </a:lnTo>
                  <a:lnTo>
                    <a:pt x="3120" y="568"/>
                  </a:lnTo>
                  <a:lnTo>
                    <a:pt x="3100" y="588"/>
                  </a:lnTo>
                  <a:lnTo>
                    <a:pt x="3088" y="604"/>
                  </a:lnTo>
                  <a:lnTo>
                    <a:pt x="3088" y="624"/>
                  </a:lnTo>
                  <a:lnTo>
                    <a:pt x="3088" y="636"/>
                  </a:lnTo>
                  <a:lnTo>
                    <a:pt x="3088" y="652"/>
                  </a:lnTo>
                  <a:lnTo>
                    <a:pt x="3100" y="664"/>
                  </a:lnTo>
                  <a:lnTo>
                    <a:pt x="3136" y="696"/>
                  </a:lnTo>
                  <a:lnTo>
                    <a:pt x="3184" y="712"/>
                  </a:lnTo>
                  <a:lnTo>
                    <a:pt x="3244" y="732"/>
                  </a:lnTo>
                  <a:lnTo>
                    <a:pt x="3380" y="756"/>
                  </a:lnTo>
                  <a:lnTo>
                    <a:pt x="3480" y="768"/>
                  </a:lnTo>
                  <a:lnTo>
                    <a:pt x="3372" y="760"/>
                  </a:lnTo>
                  <a:lnTo>
                    <a:pt x="3304" y="748"/>
                  </a:lnTo>
                  <a:lnTo>
                    <a:pt x="3240" y="736"/>
                  </a:lnTo>
                  <a:lnTo>
                    <a:pt x="3180" y="720"/>
                  </a:lnTo>
                  <a:lnTo>
                    <a:pt x="3120" y="700"/>
                  </a:lnTo>
                  <a:lnTo>
                    <a:pt x="3076" y="664"/>
                  </a:lnTo>
                  <a:lnTo>
                    <a:pt x="3056" y="648"/>
                  </a:lnTo>
                  <a:lnTo>
                    <a:pt x="3044" y="624"/>
                  </a:lnTo>
                  <a:lnTo>
                    <a:pt x="3044" y="612"/>
                  </a:lnTo>
                  <a:lnTo>
                    <a:pt x="3052" y="592"/>
                  </a:lnTo>
                  <a:lnTo>
                    <a:pt x="3056" y="576"/>
                  </a:lnTo>
                  <a:lnTo>
                    <a:pt x="3084" y="556"/>
                  </a:lnTo>
                  <a:lnTo>
                    <a:pt x="3120" y="524"/>
                  </a:lnTo>
                  <a:lnTo>
                    <a:pt x="3180" y="508"/>
                  </a:lnTo>
                  <a:lnTo>
                    <a:pt x="3264" y="488"/>
                  </a:lnTo>
                  <a:lnTo>
                    <a:pt x="3380" y="472"/>
                  </a:lnTo>
                  <a:lnTo>
                    <a:pt x="3576" y="440"/>
                  </a:lnTo>
                  <a:lnTo>
                    <a:pt x="3576" y="436"/>
                  </a:lnTo>
                  <a:lnTo>
                    <a:pt x="3380" y="464"/>
                  </a:lnTo>
                  <a:lnTo>
                    <a:pt x="3264" y="484"/>
                  </a:lnTo>
                  <a:lnTo>
                    <a:pt x="3172" y="500"/>
                  </a:lnTo>
                  <a:lnTo>
                    <a:pt x="3112" y="524"/>
                  </a:lnTo>
                  <a:lnTo>
                    <a:pt x="3076" y="548"/>
                  </a:lnTo>
                  <a:lnTo>
                    <a:pt x="3052" y="576"/>
                  </a:lnTo>
                  <a:lnTo>
                    <a:pt x="3044" y="592"/>
                  </a:lnTo>
                  <a:lnTo>
                    <a:pt x="3044" y="612"/>
                  </a:lnTo>
                  <a:lnTo>
                    <a:pt x="3044" y="628"/>
                  </a:lnTo>
                  <a:lnTo>
                    <a:pt x="3056" y="652"/>
                  </a:lnTo>
                  <a:lnTo>
                    <a:pt x="3084" y="676"/>
                  </a:lnTo>
                  <a:lnTo>
                    <a:pt x="3108" y="696"/>
                  </a:lnTo>
                  <a:lnTo>
                    <a:pt x="3144" y="708"/>
                  </a:lnTo>
                  <a:lnTo>
                    <a:pt x="3216" y="736"/>
                  </a:lnTo>
                  <a:lnTo>
                    <a:pt x="3300" y="756"/>
                  </a:lnTo>
                  <a:lnTo>
                    <a:pt x="3380" y="768"/>
                  </a:lnTo>
                  <a:lnTo>
                    <a:pt x="3452" y="772"/>
                  </a:lnTo>
                  <a:lnTo>
                    <a:pt x="3528" y="772"/>
                  </a:lnTo>
                  <a:lnTo>
                    <a:pt x="3540" y="784"/>
                  </a:lnTo>
                  <a:lnTo>
                    <a:pt x="3444" y="784"/>
                  </a:lnTo>
                  <a:lnTo>
                    <a:pt x="3276" y="768"/>
                  </a:lnTo>
                  <a:lnTo>
                    <a:pt x="3184" y="748"/>
                  </a:lnTo>
                  <a:lnTo>
                    <a:pt x="3100" y="732"/>
                  </a:lnTo>
                  <a:lnTo>
                    <a:pt x="3028" y="700"/>
                  </a:lnTo>
                  <a:lnTo>
                    <a:pt x="2996" y="696"/>
                  </a:lnTo>
                  <a:lnTo>
                    <a:pt x="2980" y="676"/>
                  </a:lnTo>
                  <a:lnTo>
                    <a:pt x="2960" y="652"/>
                  </a:lnTo>
                  <a:lnTo>
                    <a:pt x="2948" y="628"/>
                  </a:lnTo>
                  <a:lnTo>
                    <a:pt x="2944" y="600"/>
                  </a:lnTo>
                  <a:lnTo>
                    <a:pt x="2956" y="580"/>
                  </a:lnTo>
                  <a:lnTo>
                    <a:pt x="2968" y="564"/>
                  </a:lnTo>
                  <a:lnTo>
                    <a:pt x="2992" y="544"/>
                  </a:lnTo>
                  <a:lnTo>
                    <a:pt x="3028" y="532"/>
                  </a:lnTo>
                  <a:lnTo>
                    <a:pt x="3044" y="520"/>
                  </a:lnTo>
                  <a:lnTo>
                    <a:pt x="3100" y="500"/>
                  </a:lnTo>
                  <a:lnTo>
                    <a:pt x="3184" y="476"/>
                  </a:lnTo>
                  <a:lnTo>
                    <a:pt x="3304" y="452"/>
                  </a:lnTo>
                  <a:lnTo>
                    <a:pt x="3324" y="452"/>
                  </a:lnTo>
                  <a:lnTo>
                    <a:pt x="3420" y="440"/>
                  </a:lnTo>
                  <a:lnTo>
                    <a:pt x="3500" y="428"/>
                  </a:lnTo>
                  <a:lnTo>
                    <a:pt x="3576" y="416"/>
                  </a:lnTo>
                  <a:lnTo>
                    <a:pt x="3576" y="412"/>
                  </a:lnTo>
                  <a:lnTo>
                    <a:pt x="3468" y="428"/>
                  </a:lnTo>
                  <a:lnTo>
                    <a:pt x="3368" y="440"/>
                  </a:lnTo>
                  <a:lnTo>
                    <a:pt x="3416" y="428"/>
                  </a:lnTo>
                  <a:lnTo>
                    <a:pt x="3432" y="416"/>
                  </a:lnTo>
                  <a:lnTo>
                    <a:pt x="3452" y="400"/>
                  </a:lnTo>
                  <a:lnTo>
                    <a:pt x="3444" y="400"/>
                  </a:lnTo>
                  <a:lnTo>
                    <a:pt x="3576" y="392"/>
                  </a:lnTo>
                  <a:lnTo>
                    <a:pt x="3576" y="388"/>
                  </a:lnTo>
                  <a:lnTo>
                    <a:pt x="3432" y="392"/>
                  </a:lnTo>
                  <a:lnTo>
                    <a:pt x="3304" y="392"/>
                  </a:lnTo>
                  <a:lnTo>
                    <a:pt x="3108" y="380"/>
                  </a:lnTo>
                  <a:lnTo>
                    <a:pt x="3100" y="376"/>
                  </a:lnTo>
                  <a:lnTo>
                    <a:pt x="3100" y="380"/>
                  </a:lnTo>
                  <a:lnTo>
                    <a:pt x="2980" y="364"/>
                  </a:lnTo>
                  <a:lnTo>
                    <a:pt x="2936" y="356"/>
                  </a:lnTo>
                  <a:lnTo>
                    <a:pt x="2912" y="352"/>
                  </a:lnTo>
                  <a:lnTo>
                    <a:pt x="2864" y="328"/>
                  </a:lnTo>
                  <a:lnTo>
                    <a:pt x="2848" y="316"/>
                  </a:lnTo>
                  <a:lnTo>
                    <a:pt x="2840" y="296"/>
                  </a:lnTo>
                  <a:lnTo>
                    <a:pt x="2836" y="292"/>
                  </a:lnTo>
                  <a:lnTo>
                    <a:pt x="2840" y="284"/>
                  </a:lnTo>
                  <a:lnTo>
                    <a:pt x="2848" y="264"/>
                  </a:lnTo>
                  <a:lnTo>
                    <a:pt x="2872" y="248"/>
                  </a:lnTo>
                  <a:lnTo>
                    <a:pt x="2924" y="228"/>
                  </a:lnTo>
                  <a:lnTo>
                    <a:pt x="2992" y="204"/>
                  </a:lnTo>
                  <a:lnTo>
                    <a:pt x="3084" y="188"/>
                  </a:lnTo>
                  <a:lnTo>
                    <a:pt x="3216" y="168"/>
                  </a:lnTo>
                  <a:lnTo>
                    <a:pt x="3220" y="168"/>
                  </a:lnTo>
                  <a:lnTo>
                    <a:pt x="3268" y="168"/>
                  </a:lnTo>
                  <a:lnTo>
                    <a:pt x="3324" y="168"/>
                  </a:lnTo>
                  <a:lnTo>
                    <a:pt x="3444" y="156"/>
                  </a:lnTo>
                  <a:lnTo>
                    <a:pt x="3456" y="164"/>
                  </a:lnTo>
                  <a:lnTo>
                    <a:pt x="3456" y="156"/>
                  </a:lnTo>
                  <a:lnTo>
                    <a:pt x="3540" y="144"/>
                  </a:lnTo>
                  <a:lnTo>
                    <a:pt x="3576" y="140"/>
                  </a:lnTo>
                  <a:lnTo>
                    <a:pt x="3576" y="132"/>
                  </a:lnTo>
                  <a:lnTo>
                    <a:pt x="3540" y="140"/>
                  </a:lnTo>
                  <a:lnTo>
                    <a:pt x="3456" y="128"/>
                  </a:lnTo>
                  <a:lnTo>
                    <a:pt x="3396" y="108"/>
                  </a:lnTo>
                  <a:lnTo>
                    <a:pt x="3380" y="96"/>
                  </a:lnTo>
                  <a:lnTo>
                    <a:pt x="3360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5" name="図形 24"/>
            <p:cNvSpPr>
              <a:spLocks/>
            </p:cNvSpPr>
            <p:nvPr/>
          </p:nvSpPr>
          <p:spPr bwMode="auto">
            <a:xfrm>
              <a:off x="2632" y="48"/>
              <a:ext cx="84" cy="36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56" y="0"/>
                </a:cxn>
                <a:cxn ang="0">
                  <a:pos x="68" y="20"/>
                </a:cxn>
                <a:cxn ang="0">
                  <a:pos x="84" y="36"/>
                </a:cxn>
                <a:cxn ang="0">
                  <a:pos x="36" y="20"/>
                </a:cxn>
                <a:cxn ang="0">
                  <a:pos x="0" y="0"/>
                </a:cxn>
              </a:cxnLst>
              <a:rect l="0" t="0" r="0" b="0"/>
              <a:pathLst>
                <a:path w="84" h="36">
                  <a:moveTo>
                    <a:pt x="0" y="0"/>
                  </a:moveTo>
                  <a:lnTo>
                    <a:pt x="56" y="0"/>
                  </a:lnTo>
                  <a:lnTo>
                    <a:pt x="68" y="20"/>
                  </a:lnTo>
                  <a:lnTo>
                    <a:pt x="84" y="36"/>
                  </a:lnTo>
                  <a:lnTo>
                    <a:pt x="36" y="2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6" name="図形 25"/>
            <p:cNvSpPr>
              <a:spLocks/>
            </p:cNvSpPr>
            <p:nvPr/>
          </p:nvSpPr>
          <p:spPr bwMode="auto">
            <a:xfrm>
              <a:off x="4904" y="884"/>
              <a:ext cx="104" cy="84"/>
            </a:xfrm>
            <a:custGeom>
              <a:avLst/>
              <a:gdLst/>
              <a:ahLst/>
              <a:cxnLst>
                <a:cxn ang="0">
                  <a:pos x="36" y="12"/>
                </a:cxn>
                <a:cxn ang="0">
                  <a:pos x="36" y="0"/>
                </a:cxn>
                <a:cxn ang="0">
                  <a:pos x="68" y="4"/>
                </a:cxn>
                <a:cxn ang="0">
                  <a:pos x="92" y="16"/>
                </a:cxn>
                <a:cxn ang="0">
                  <a:pos x="104" y="28"/>
                </a:cxn>
                <a:cxn ang="0">
                  <a:pos x="104" y="40"/>
                </a:cxn>
                <a:cxn ang="0">
                  <a:pos x="100" y="60"/>
                </a:cxn>
                <a:cxn ang="0">
                  <a:pos x="100" y="64"/>
                </a:cxn>
                <a:cxn ang="0">
                  <a:pos x="80" y="72"/>
                </a:cxn>
                <a:cxn ang="0">
                  <a:pos x="56" y="84"/>
                </a:cxn>
                <a:cxn ang="0">
                  <a:pos x="0" y="84"/>
                </a:cxn>
                <a:cxn ang="0">
                  <a:pos x="20" y="64"/>
                </a:cxn>
                <a:cxn ang="0">
                  <a:pos x="32" y="40"/>
                </a:cxn>
                <a:cxn ang="0">
                  <a:pos x="36" y="12"/>
                </a:cxn>
              </a:cxnLst>
              <a:rect l="0" t="0" r="0" b="0"/>
              <a:pathLst>
                <a:path w="104" h="84">
                  <a:moveTo>
                    <a:pt x="36" y="12"/>
                  </a:moveTo>
                  <a:lnTo>
                    <a:pt x="36" y="0"/>
                  </a:lnTo>
                  <a:lnTo>
                    <a:pt x="68" y="4"/>
                  </a:lnTo>
                  <a:lnTo>
                    <a:pt x="92" y="16"/>
                  </a:lnTo>
                  <a:lnTo>
                    <a:pt x="104" y="28"/>
                  </a:lnTo>
                  <a:lnTo>
                    <a:pt x="104" y="40"/>
                  </a:lnTo>
                  <a:lnTo>
                    <a:pt x="100" y="60"/>
                  </a:lnTo>
                  <a:lnTo>
                    <a:pt x="100" y="64"/>
                  </a:lnTo>
                  <a:lnTo>
                    <a:pt x="80" y="72"/>
                  </a:lnTo>
                  <a:lnTo>
                    <a:pt x="56" y="84"/>
                  </a:lnTo>
                  <a:lnTo>
                    <a:pt x="0" y="84"/>
                  </a:lnTo>
                  <a:lnTo>
                    <a:pt x="20" y="64"/>
                  </a:lnTo>
                  <a:lnTo>
                    <a:pt x="32" y="40"/>
                  </a:lnTo>
                  <a:lnTo>
                    <a:pt x="36" y="1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7" name="図形 26"/>
            <p:cNvSpPr>
              <a:spLocks/>
            </p:cNvSpPr>
            <p:nvPr/>
          </p:nvSpPr>
          <p:spPr bwMode="auto">
            <a:xfrm>
              <a:off x="4828" y="864"/>
              <a:ext cx="248" cy="132"/>
            </a:xfrm>
            <a:custGeom>
              <a:avLst/>
              <a:gdLst/>
              <a:ahLst/>
              <a:cxnLst>
                <a:cxn ang="0">
                  <a:pos x="48" y="116"/>
                </a:cxn>
                <a:cxn ang="0">
                  <a:pos x="72" y="108"/>
                </a:cxn>
                <a:cxn ang="0">
                  <a:pos x="124" y="104"/>
                </a:cxn>
                <a:cxn ang="0">
                  <a:pos x="164" y="96"/>
                </a:cxn>
                <a:cxn ang="0">
                  <a:pos x="176" y="84"/>
                </a:cxn>
                <a:cxn ang="0">
                  <a:pos x="180" y="80"/>
                </a:cxn>
                <a:cxn ang="0">
                  <a:pos x="188" y="60"/>
                </a:cxn>
                <a:cxn ang="0">
                  <a:pos x="188" y="48"/>
                </a:cxn>
                <a:cxn ang="0">
                  <a:pos x="168" y="32"/>
                </a:cxn>
                <a:cxn ang="0">
                  <a:pos x="148" y="20"/>
                </a:cxn>
                <a:cxn ang="0">
                  <a:pos x="112" y="12"/>
                </a:cxn>
                <a:cxn ang="0">
                  <a:pos x="112" y="0"/>
                </a:cxn>
                <a:cxn ang="0">
                  <a:pos x="168" y="0"/>
                </a:cxn>
                <a:cxn ang="0">
                  <a:pos x="204" y="12"/>
                </a:cxn>
                <a:cxn ang="0">
                  <a:pos x="236" y="24"/>
                </a:cxn>
                <a:cxn ang="0">
                  <a:pos x="248" y="44"/>
                </a:cxn>
                <a:cxn ang="0">
                  <a:pos x="248" y="60"/>
                </a:cxn>
                <a:cxn ang="0">
                  <a:pos x="240" y="72"/>
                </a:cxn>
                <a:cxn ang="0">
                  <a:pos x="236" y="84"/>
                </a:cxn>
                <a:cxn ang="0">
                  <a:pos x="224" y="96"/>
                </a:cxn>
                <a:cxn ang="0">
                  <a:pos x="200" y="108"/>
                </a:cxn>
                <a:cxn ang="0">
                  <a:pos x="164" y="120"/>
                </a:cxn>
                <a:cxn ang="0">
                  <a:pos x="112" y="128"/>
                </a:cxn>
                <a:cxn ang="0">
                  <a:pos x="52" y="132"/>
                </a:cxn>
                <a:cxn ang="0">
                  <a:pos x="0" y="132"/>
                </a:cxn>
                <a:cxn ang="0">
                  <a:pos x="48" y="116"/>
                </a:cxn>
              </a:cxnLst>
              <a:rect l="0" t="0" r="0" b="0"/>
              <a:pathLst>
                <a:path w="248" h="132">
                  <a:moveTo>
                    <a:pt x="48" y="116"/>
                  </a:moveTo>
                  <a:lnTo>
                    <a:pt x="72" y="108"/>
                  </a:lnTo>
                  <a:lnTo>
                    <a:pt x="124" y="104"/>
                  </a:lnTo>
                  <a:lnTo>
                    <a:pt x="164" y="96"/>
                  </a:lnTo>
                  <a:lnTo>
                    <a:pt x="176" y="84"/>
                  </a:lnTo>
                  <a:lnTo>
                    <a:pt x="180" y="80"/>
                  </a:lnTo>
                  <a:lnTo>
                    <a:pt x="188" y="60"/>
                  </a:lnTo>
                  <a:lnTo>
                    <a:pt x="188" y="48"/>
                  </a:lnTo>
                  <a:lnTo>
                    <a:pt x="168" y="32"/>
                  </a:lnTo>
                  <a:lnTo>
                    <a:pt x="148" y="20"/>
                  </a:lnTo>
                  <a:lnTo>
                    <a:pt x="112" y="12"/>
                  </a:lnTo>
                  <a:lnTo>
                    <a:pt x="112" y="0"/>
                  </a:lnTo>
                  <a:lnTo>
                    <a:pt x="168" y="0"/>
                  </a:lnTo>
                  <a:lnTo>
                    <a:pt x="204" y="12"/>
                  </a:lnTo>
                  <a:lnTo>
                    <a:pt x="236" y="24"/>
                  </a:lnTo>
                  <a:lnTo>
                    <a:pt x="248" y="44"/>
                  </a:lnTo>
                  <a:lnTo>
                    <a:pt x="248" y="60"/>
                  </a:lnTo>
                  <a:lnTo>
                    <a:pt x="240" y="72"/>
                  </a:lnTo>
                  <a:lnTo>
                    <a:pt x="236" y="84"/>
                  </a:lnTo>
                  <a:lnTo>
                    <a:pt x="224" y="96"/>
                  </a:lnTo>
                  <a:lnTo>
                    <a:pt x="200" y="108"/>
                  </a:lnTo>
                  <a:lnTo>
                    <a:pt x="164" y="120"/>
                  </a:lnTo>
                  <a:lnTo>
                    <a:pt x="112" y="128"/>
                  </a:lnTo>
                  <a:lnTo>
                    <a:pt x="52" y="132"/>
                  </a:lnTo>
                  <a:lnTo>
                    <a:pt x="0" y="132"/>
                  </a:lnTo>
                  <a:lnTo>
                    <a:pt x="48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28" name="図形 27"/>
            <p:cNvSpPr>
              <a:spLocks/>
            </p:cNvSpPr>
            <p:nvPr/>
          </p:nvSpPr>
          <p:spPr bwMode="auto">
            <a:xfrm>
              <a:off x="4772" y="1056"/>
              <a:ext cx="128" cy="176"/>
            </a:xfrm>
            <a:custGeom>
              <a:avLst/>
              <a:gdLst/>
              <a:ahLst/>
              <a:cxnLst>
                <a:cxn ang="0">
                  <a:pos x="0" y="116"/>
                </a:cxn>
                <a:cxn ang="0">
                  <a:pos x="0" y="100"/>
                </a:cxn>
                <a:cxn ang="0">
                  <a:pos x="8" y="68"/>
                </a:cxn>
                <a:cxn ang="0">
                  <a:pos x="32" y="44"/>
                </a:cxn>
                <a:cxn ang="0">
                  <a:pos x="56" y="24"/>
                </a:cxn>
                <a:cxn ang="0">
                  <a:pos x="84" y="12"/>
                </a:cxn>
                <a:cxn ang="0">
                  <a:pos x="128" y="0"/>
                </a:cxn>
                <a:cxn ang="0">
                  <a:pos x="84" y="32"/>
                </a:cxn>
                <a:cxn ang="0">
                  <a:pos x="60" y="56"/>
                </a:cxn>
                <a:cxn ang="0">
                  <a:pos x="36" y="88"/>
                </a:cxn>
                <a:cxn ang="0">
                  <a:pos x="36" y="112"/>
                </a:cxn>
                <a:cxn ang="0">
                  <a:pos x="48" y="140"/>
                </a:cxn>
                <a:cxn ang="0">
                  <a:pos x="68" y="160"/>
                </a:cxn>
                <a:cxn ang="0">
                  <a:pos x="84" y="176"/>
                </a:cxn>
                <a:cxn ang="0">
                  <a:pos x="36" y="148"/>
                </a:cxn>
                <a:cxn ang="0">
                  <a:pos x="0" y="116"/>
                </a:cxn>
              </a:cxnLst>
              <a:rect l="0" t="0" r="0" b="0"/>
              <a:pathLst>
                <a:path w="128" h="176">
                  <a:moveTo>
                    <a:pt x="0" y="116"/>
                  </a:moveTo>
                  <a:lnTo>
                    <a:pt x="0" y="100"/>
                  </a:lnTo>
                  <a:lnTo>
                    <a:pt x="8" y="68"/>
                  </a:lnTo>
                  <a:lnTo>
                    <a:pt x="32" y="44"/>
                  </a:lnTo>
                  <a:lnTo>
                    <a:pt x="56" y="24"/>
                  </a:lnTo>
                  <a:lnTo>
                    <a:pt x="84" y="12"/>
                  </a:lnTo>
                  <a:lnTo>
                    <a:pt x="128" y="0"/>
                  </a:lnTo>
                  <a:lnTo>
                    <a:pt x="84" y="32"/>
                  </a:lnTo>
                  <a:lnTo>
                    <a:pt x="60" y="56"/>
                  </a:lnTo>
                  <a:lnTo>
                    <a:pt x="36" y="88"/>
                  </a:lnTo>
                  <a:lnTo>
                    <a:pt x="36" y="112"/>
                  </a:lnTo>
                  <a:lnTo>
                    <a:pt x="48" y="140"/>
                  </a:lnTo>
                  <a:lnTo>
                    <a:pt x="68" y="160"/>
                  </a:lnTo>
                  <a:lnTo>
                    <a:pt x="84" y="176"/>
                  </a:lnTo>
                  <a:lnTo>
                    <a:pt x="36" y="148"/>
                  </a:lnTo>
                  <a:lnTo>
                    <a:pt x="0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0" name="図形 29"/>
            <p:cNvSpPr>
              <a:spLocks/>
            </p:cNvSpPr>
            <p:nvPr/>
          </p:nvSpPr>
          <p:spPr bwMode="auto">
            <a:xfrm>
              <a:off x="4816" y="820"/>
              <a:ext cx="532" cy="492"/>
            </a:xfrm>
            <a:custGeom>
              <a:avLst/>
              <a:gdLst/>
              <a:ahLst/>
              <a:cxnLst>
                <a:cxn ang="0">
                  <a:pos x="524" y="68"/>
                </a:cxn>
                <a:cxn ang="0">
                  <a:pos x="532" y="80"/>
                </a:cxn>
                <a:cxn ang="0">
                  <a:pos x="524" y="92"/>
                </a:cxn>
                <a:cxn ang="0">
                  <a:pos x="524" y="112"/>
                </a:cxn>
                <a:cxn ang="0">
                  <a:pos x="512" y="128"/>
                </a:cxn>
                <a:cxn ang="0">
                  <a:pos x="488" y="148"/>
                </a:cxn>
                <a:cxn ang="0">
                  <a:pos x="460" y="164"/>
                </a:cxn>
                <a:cxn ang="0">
                  <a:pos x="408" y="184"/>
                </a:cxn>
                <a:cxn ang="0">
                  <a:pos x="356" y="188"/>
                </a:cxn>
                <a:cxn ang="0">
                  <a:pos x="248" y="212"/>
                </a:cxn>
                <a:cxn ang="0">
                  <a:pos x="188" y="236"/>
                </a:cxn>
                <a:cxn ang="0">
                  <a:pos x="136" y="260"/>
                </a:cxn>
                <a:cxn ang="0">
                  <a:pos x="108" y="300"/>
                </a:cxn>
                <a:cxn ang="0">
                  <a:pos x="96" y="316"/>
                </a:cxn>
                <a:cxn ang="0">
                  <a:pos x="88" y="336"/>
                </a:cxn>
                <a:cxn ang="0">
                  <a:pos x="96" y="348"/>
                </a:cxn>
                <a:cxn ang="0">
                  <a:pos x="100" y="364"/>
                </a:cxn>
                <a:cxn ang="0">
                  <a:pos x="112" y="384"/>
                </a:cxn>
                <a:cxn ang="0">
                  <a:pos x="136" y="412"/>
                </a:cxn>
                <a:cxn ang="0">
                  <a:pos x="180" y="436"/>
                </a:cxn>
                <a:cxn ang="0">
                  <a:pos x="236" y="460"/>
                </a:cxn>
                <a:cxn ang="0">
                  <a:pos x="308" y="492"/>
                </a:cxn>
                <a:cxn ang="0">
                  <a:pos x="180" y="460"/>
                </a:cxn>
                <a:cxn ang="0">
                  <a:pos x="84" y="436"/>
                </a:cxn>
                <a:cxn ang="0">
                  <a:pos x="52" y="420"/>
                </a:cxn>
                <a:cxn ang="0">
                  <a:pos x="24" y="396"/>
                </a:cxn>
                <a:cxn ang="0">
                  <a:pos x="4" y="360"/>
                </a:cxn>
                <a:cxn ang="0">
                  <a:pos x="0" y="348"/>
                </a:cxn>
                <a:cxn ang="0">
                  <a:pos x="0" y="328"/>
                </a:cxn>
                <a:cxn ang="0">
                  <a:pos x="4" y="316"/>
                </a:cxn>
                <a:cxn ang="0">
                  <a:pos x="24" y="292"/>
                </a:cxn>
                <a:cxn ang="0">
                  <a:pos x="60" y="256"/>
                </a:cxn>
                <a:cxn ang="0">
                  <a:pos x="88" y="244"/>
                </a:cxn>
                <a:cxn ang="0">
                  <a:pos x="132" y="224"/>
                </a:cxn>
                <a:cxn ang="0">
                  <a:pos x="228" y="200"/>
                </a:cxn>
                <a:cxn ang="0">
                  <a:pos x="308" y="188"/>
                </a:cxn>
                <a:cxn ang="0">
                  <a:pos x="372" y="176"/>
                </a:cxn>
                <a:cxn ang="0">
                  <a:pos x="420" y="164"/>
                </a:cxn>
                <a:cxn ang="0">
                  <a:pos x="460" y="148"/>
                </a:cxn>
                <a:cxn ang="0">
                  <a:pos x="472" y="136"/>
                </a:cxn>
                <a:cxn ang="0">
                  <a:pos x="484" y="116"/>
                </a:cxn>
                <a:cxn ang="0">
                  <a:pos x="484" y="92"/>
                </a:cxn>
                <a:cxn ang="0">
                  <a:pos x="472" y="64"/>
                </a:cxn>
                <a:cxn ang="0">
                  <a:pos x="464" y="52"/>
                </a:cxn>
                <a:cxn ang="0">
                  <a:pos x="440" y="32"/>
                </a:cxn>
                <a:cxn ang="0">
                  <a:pos x="396" y="12"/>
                </a:cxn>
                <a:cxn ang="0">
                  <a:pos x="332" y="0"/>
                </a:cxn>
                <a:cxn ang="0">
                  <a:pos x="380" y="0"/>
                </a:cxn>
                <a:cxn ang="0">
                  <a:pos x="436" y="12"/>
                </a:cxn>
                <a:cxn ang="0">
                  <a:pos x="488" y="32"/>
                </a:cxn>
                <a:cxn ang="0">
                  <a:pos x="512" y="52"/>
                </a:cxn>
                <a:cxn ang="0">
                  <a:pos x="524" y="68"/>
                </a:cxn>
              </a:cxnLst>
              <a:rect l="0" t="0" r="0" b="0"/>
              <a:pathLst>
                <a:path w="532" h="492">
                  <a:moveTo>
                    <a:pt x="524" y="68"/>
                  </a:moveTo>
                  <a:lnTo>
                    <a:pt x="532" y="80"/>
                  </a:lnTo>
                  <a:lnTo>
                    <a:pt x="524" y="92"/>
                  </a:lnTo>
                  <a:lnTo>
                    <a:pt x="524" y="112"/>
                  </a:lnTo>
                  <a:lnTo>
                    <a:pt x="512" y="128"/>
                  </a:lnTo>
                  <a:lnTo>
                    <a:pt x="488" y="148"/>
                  </a:lnTo>
                  <a:lnTo>
                    <a:pt x="460" y="164"/>
                  </a:lnTo>
                  <a:lnTo>
                    <a:pt x="408" y="184"/>
                  </a:lnTo>
                  <a:lnTo>
                    <a:pt x="356" y="188"/>
                  </a:lnTo>
                  <a:lnTo>
                    <a:pt x="248" y="212"/>
                  </a:lnTo>
                  <a:lnTo>
                    <a:pt x="188" y="236"/>
                  </a:lnTo>
                  <a:lnTo>
                    <a:pt x="136" y="260"/>
                  </a:lnTo>
                  <a:lnTo>
                    <a:pt x="108" y="300"/>
                  </a:lnTo>
                  <a:lnTo>
                    <a:pt x="96" y="316"/>
                  </a:lnTo>
                  <a:lnTo>
                    <a:pt x="88" y="336"/>
                  </a:lnTo>
                  <a:lnTo>
                    <a:pt x="96" y="348"/>
                  </a:lnTo>
                  <a:lnTo>
                    <a:pt x="100" y="364"/>
                  </a:lnTo>
                  <a:lnTo>
                    <a:pt x="112" y="384"/>
                  </a:lnTo>
                  <a:lnTo>
                    <a:pt x="136" y="412"/>
                  </a:lnTo>
                  <a:lnTo>
                    <a:pt x="180" y="436"/>
                  </a:lnTo>
                  <a:lnTo>
                    <a:pt x="236" y="460"/>
                  </a:lnTo>
                  <a:lnTo>
                    <a:pt x="308" y="492"/>
                  </a:lnTo>
                  <a:lnTo>
                    <a:pt x="180" y="460"/>
                  </a:lnTo>
                  <a:lnTo>
                    <a:pt x="84" y="436"/>
                  </a:lnTo>
                  <a:lnTo>
                    <a:pt x="52" y="420"/>
                  </a:lnTo>
                  <a:lnTo>
                    <a:pt x="24" y="396"/>
                  </a:lnTo>
                  <a:lnTo>
                    <a:pt x="4" y="360"/>
                  </a:lnTo>
                  <a:lnTo>
                    <a:pt x="0" y="348"/>
                  </a:lnTo>
                  <a:lnTo>
                    <a:pt x="0" y="328"/>
                  </a:lnTo>
                  <a:lnTo>
                    <a:pt x="4" y="316"/>
                  </a:lnTo>
                  <a:lnTo>
                    <a:pt x="24" y="292"/>
                  </a:lnTo>
                  <a:lnTo>
                    <a:pt x="60" y="256"/>
                  </a:lnTo>
                  <a:lnTo>
                    <a:pt x="88" y="244"/>
                  </a:lnTo>
                  <a:lnTo>
                    <a:pt x="132" y="224"/>
                  </a:lnTo>
                  <a:lnTo>
                    <a:pt x="228" y="200"/>
                  </a:lnTo>
                  <a:lnTo>
                    <a:pt x="308" y="188"/>
                  </a:lnTo>
                  <a:lnTo>
                    <a:pt x="372" y="176"/>
                  </a:lnTo>
                  <a:lnTo>
                    <a:pt x="420" y="164"/>
                  </a:lnTo>
                  <a:lnTo>
                    <a:pt x="460" y="148"/>
                  </a:lnTo>
                  <a:lnTo>
                    <a:pt x="472" y="136"/>
                  </a:lnTo>
                  <a:lnTo>
                    <a:pt x="484" y="116"/>
                  </a:lnTo>
                  <a:lnTo>
                    <a:pt x="484" y="92"/>
                  </a:lnTo>
                  <a:lnTo>
                    <a:pt x="472" y="64"/>
                  </a:lnTo>
                  <a:lnTo>
                    <a:pt x="464" y="52"/>
                  </a:lnTo>
                  <a:lnTo>
                    <a:pt x="440" y="32"/>
                  </a:lnTo>
                  <a:lnTo>
                    <a:pt x="396" y="12"/>
                  </a:lnTo>
                  <a:lnTo>
                    <a:pt x="332" y="0"/>
                  </a:lnTo>
                  <a:lnTo>
                    <a:pt x="380" y="0"/>
                  </a:lnTo>
                  <a:lnTo>
                    <a:pt x="436" y="12"/>
                  </a:lnTo>
                  <a:lnTo>
                    <a:pt x="488" y="32"/>
                  </a:lnTo>
                  <a:lnTo>
                    <a:pt x="512" y="52"/>
                  </a:lnTo>
                  <a:lnTo>
                    <a:pt x="524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1" name="図形 30"/>
            <p:cNvSpPr>
              <a:spLocks/>
            </p:cNvSpPr>
            <p:nvPr/>
          </p:nvSpPr>
          <p:spPr bwMode="auto">
            <a:xfrm>
              <a:off x="4724" y="816"/>
              <a:ext cx="576" cy="352"/>
            </a:xfrm>
            <a:custGeom>
              <a:avLst/>
              <a:gdLst/>
              <a:ahLst/>
              <a:cxnLst>
                <a:cxn ang="0">
                  <a:pos x="576" y="96"/>
                </a:cxn>
                <a:cxn ang="0">
                  <a:pos x="564" y="140"/>
                </a:cxn>
                <a:cxn ang="0">
                  <a:pos x="512" y="168"/>
                </a:cxn>
                <a:cxn ang="0">
                  <a:pos x="400" y="188"/>
                </a:cxn>
                <a:cxn ang="0">
                  <a:pos x="224" y="228"/>
                </a:cxn>
                <a:cxn ang="0">
                  <a:pos x="192" y="236"/>
                </a:cxn>
                <a:cxn ang="0">
                  <a:pos x="108" y="260"/>
                </a:cxn>
                <a:cxn ang="0">
                  <a:pos x="56" y="308"/>
                </a:cxn>
                <a:cxn ang="0">
                  <a:pos x="44" y="352"/>
                </a:cxn>
                <a:cxn ang="0">
                  <a:pos x="20" y="284"/>
                </a:cxn>
                <a:cxn ang="0">
                  <a:pos x="56" y="248"/>
                </a:cxn>
                <a:cxn ang="0">
                  <a:pos x="132" y="216"/>
                </a:cxn>
                <a:cxn ang="0">
                  <a:pos x="356" y="176"/>
                </a:cxn>
                <a:cxn ang="0">
                  <a:pos x="460" y="152"/>
                </a:cxn>
                <a:cxn ang="0">
                  <a:pos x="496" y="120"/>
                </a:cxn>
                <a:cxn ang="0">
                  <a:pos x="500" y="92"/>
                </a:cxn>
                <a:cxn ang="0">
                  <a:pos x="484" y="60"/>
                </a:cxn>
                <a:cxn ang="0">
                  <a:pos x="400" y="24"/>
                </a:cxn>
                <a:cxn ang="0">
                  <a:pos x="260" y="16"/>
                </a:cxn>
                <a:cxn ang="0">
                  <a:pos x="212" y="32"/>
                </a:cxn>
                <a:cxn ang="0">
                  <a:pos x="344" y="24"/>
                </a:cxn>
                <a:cxn ang="0">
                  <a:pos x="440" y="44"/>
                </a:cxn>
                <a:cxn ang="0">
                  <a:pos x="488" y="80"/>
                </a:cxn>
                <a:cxn ang="0">
                  <a:pos x="500" y="104"/>
                </a:cxn>
                <a:cxn ang="0">
                  <a:pos x="484" y="132"/>
                </a:cxn>
                <a:cxn ang="0">
                  <a:pos x="416" y="164"/>
                </a:cxn>
                <a:cxn ang="0">
                  <a:pos x="228" y="188"/>
                </a:cxn>
                <a:cxn ang="0">
                  <a:pos x="92" y="224"/>
                </a:cxn>
                <a:cxn ang="0">
                  <a:pos x="32" y="252"/>
                </a:cxn>
                <a:cxn ang="0">
                  <a:pos x="8" y="304"/>
                </a:cxn>
                <a:cxn ang="0">
                  <a:pos x="12" y="248"/>
                </a:cxn>
                <a:cxn ang="0">
                  <a:pos x="60" y="204"/>
                </a:cxn>
                <a:cxn ang="0">
                  <a:pos x="156" y="188"/>
                </a:cxn>
                <a:cxn ang="0">
                  <a:pos x="272" y="176"/>
                </a:cxn>
                <a:cxn ang="0">
                  <a:pos x="328" y="144"/>
                </a:cxn>
                <a:cxn ang="0">
                  <a:pos x="352" y="120"/>
                </a:cxn>
                <a:cxn ang="0">
                  <a:pos x="352" y="84"/>
                </a:cxn>
                <a:cxn ang="0">
                  <a:pos x="308" y="56"/>
                </a:cxn>
                <a:cxn ang="0">
                  <a:pos x="216" y="44"/>
                </a:cxn>
                <a:cxn ang="0">
                  <a:pos x="304" y="0"/>
                </a:cxn>
                <a:cxn ang="0">
                  <a:pos x="440" y="12"/>
                </a:cxn>
                <a:cxn ang="0">
                  <a:pos x="520" y="36"/>
                </a:cxn>
                <a:cxn ang="0">
                  <a:pos x="556" y="68"/>
                </a:cxn>
              </a:cxnLst>
              <a:rect l="0" t="0" r="0" b="0"/>
              <a:pathLst>
                <a:path w="576" h="352">
                  <a:moveTo>
                    <a:pt x="556" y="68"/>
                  </a:moveTo>
                  <a:lnTo>
                    <a:pt x="576" y="96"/>
                  </a:lnTo>
                  <a:lnTo>
                    <a:pt x="568" y="120"/>
                  </a:lnTo>
                  <a:lnTo>
                    <a:pt x="564" y="140"/>
                  </a:lnTo>
                  <a:lnTo>
                    <a:pt x="544" y="152"/>
                  </a:lnTo>
                  <a:lnTo>
                    <a:pt x="512" y="168"/>
                  </a:lnTo>
                  <a:lnTo>
                    <a:pt x="464" y="180"/>
                  </a:lnTo>
                  <a:lnTo>
                    <a:pt x="400" y="188"/>
                  </a:lnTo>
                  <a:lnTo>
                    <a:pt x="320" y="200"/>
                  </a:lnTo>
                  <a:lnTo>
                    <a:pt x="224" y="228"/>
                  </a:lnTo>
                  <a:lnTo>
                    <a:pt x="216" y="228"/>
                  </a:lnTo>
                  <a:lnTo>
                    <a:pt x="192" y="236"/>
                  </a:lnTo>
                  <a:lnTo>
                    <a:pt x="144" y="248"/>
                  </a:lnTo>
                  <a:lnTo>
                    <a:pt x="108" y="260"/>
                  </a:lnTo>
                  <a:lnTo>
                    <a:pt x="72" y="284"/>
                  </a:lnTo>
                  <a:lnTo>
                    <a:pt x="56" y="308"/>
                  </a:lnTo>
                  <a:lnTo>
                    <a:pt x="44" y="332"/>
                  </a:lnTo>
                  <a:lnTo>
                    <a:pt x="44" y="352"/>
                  </a:lnTo>
                  <a:lnTo>
                    <a:pt x="12" y="308"/>
                  </a:lnTo>
                  <a:lnTo>
                    <a:pt x="20" y="284"/>
                  </a:lnTo>
                  <a:lnTo>
                    <a:pt x="32" y="260"/>
                  </a:lnTo>
                  <a:lnTo>
                    <a:pt x="56" y="248"/>
                  </a:lnTo>
                  <a:lnTo>
                    <a:pt x="92" y="228"/>
                  </a:lnTo>
                  <a:lnTo>
                    <a:pt x="132" y="216"/>
                  </a:lnTo>
                  <a:lnTo>
                    <a:pt x="236" y="192"/>
                  </a:lnTo>
                  <a:lnTo>
                    <a:pt x="356" y="176"/>
                  </a:lnTo>
                  <a:lnTo>
                    <a:pt x="416" y="168"/>
                  </a:lnTo>
                  <a:lnTo>
                    <a:pt x="460" y="152"/>
                  </a:lnTo>
                  <a:lnTo>
                    <a:pt x="484" y="140"/>
                  </a:lnTo>
                  <a:lnTo>
                    <a:pt x="496" y="120"/>
                  </a:lnTo>
                  <a:lnTo>
                    <a:pt x="508" y="104"/>
                  </a:lnTo>
                  <a:lnTo>
                    <a:pt x="500" y="92"/>
                  </a:lnTo>
                  <a:lnTo>
                    <a:pt x="496" y="72"/>
                  </a:lnTo>
                  <a:lnTo>
                    <a:pt x="484" y="60"/>
                  </a:lnTo>
                  <a:lnTo>
                    <a:pt x="448" y="36"/>
                  </a:lnTo>
                  <a:lnTo>
                    <a:pt x="400" y="24"/>
                  </a:lnTo>
                  <a:lnTo>
                    <a:pt x="352" y="16"/>
                  </a:lnTo>
                  <a:lnTo>
                    <a:pt x="260" y="16"/>
                  </a:lnTo>
                  <a:lnTo>
                    <a:pt x="212" y="24"/>
                  </a:lnTo>
                  <a:lnTo>
                    <a:pt x="212" y="32"/>
                  </a:lnTo>
                  <a:lnTo>
                    <a:pt x="252" y="24"/>
                  </a:lnTo>
                  <a:lnTo>
                    <a:pt x="344" y="24"/>
                  </a:lnTo>
                  <a:lnTo>
                    <a:pt x="392" y="32"/>
                  </a:lnTo>
                  <a:lnTo>
                    <a:pt x="440" y="44"/>
                  </a:lnTo>
                  <a:lnTo>
                    <a:pt x="476" y="60"/>
                  </a:lnTo>
                  <a:lnTo>
                    <a:pt x="488" y="80"/>
                  </a:lnTo>
                  <a:lnTo>
                    <a:pt x="500" y="92"/>
                  </a:lnTo>
                  <a:lnTo>
                    <a:pt x="500" y="104"/>
                  </a:lnTo>
                  <a:lnTo>
                    <a:pt x="496" y="120"/>
                  </a:lnTo>
                  <a:lnTo>
                    <a:pt x="484" y="132"/>
                  </a:lnTo>
                  <a:lnTo>
                    <a:pt x="452" y="152"/>
                  </a:lnTo>
                  <a:lnTo>
                    <a:pt x="416" y="164"/>
                  </a:lnTo>
                  <a:lnTo>
                    <a:pt x="356" y="176"/>
                  </a:lnTo>
                  <a:lnTo>
                    <a:pt x="228" y="188"/>
                  </a:lnTo>
                  <a:lnTo>
                    <a:pt x="132" y="212"/>
                  </a:lnTo>
                  <a:lnTo>
                    <a:pt x="92" y="224"/>
                  </a:lnTo>
                  <a:lnTo>
                    <a:pt x="56" y="240"/>
                  </a:lnTo>
                  <a:lnTo>
                    <a:pt x="32" y="252"/>
                  </a:lnTo>
                  <a:lnTo>
                    <a:pt x="20" y="272"/>
                  </a:lnTo>
                  <a:lnTo>
                    <a:pt x="8" y="304"/>
                  </a:lnTo>
                  <a:lnTo>
                    <a:pt x="0" y="276"/>
                  </a:lnTo>
                  <a:lnTo>
                    <a:pt x="12" y="248"/>
                  </a:lnTo>
                  <a:lnTo>
                    <a:pt x="32" y="224"/>
                  </a:lnTo>
                  <a:lnTo>
                    <a:pt x="60" y="204"/>
                  </a:lnTo>
                  <a:lnTo>
                    <a:pt x="96" y="188"/>
                  </a:lnTo>
                  <a:lnTo>
                    <a:pt x="156" y="188"/>
                  </a:lnTo>
                  <a:lnTo>
                    <a:pt x="224" y="180"/>
                  </a:lnTo>
                  <a:lnTo>
                    <a:pt x="272" y="176"/>
                  </a:lnTo>
                  <a:lnTo>
                    <a:pt x="304" y="164"/>
                  </a:lnTo>
                  <a:lnTo>
                    <a:pt x="328" y="144"/>
                  </a:lnTo>
                  <a:lnTo>
                    <a:pt x="344" y="132"/>
                  </a:lnTo>
                  <a:lnTo>
                    <a:pt x="352" y="120"/>
                  </a:lnTo>
                  <a:lnTo>
                    <a:pt x="356" y="108"/>
                  </a:lnTo>
                  <a:lnTo>
                    <a:pt x="352" y="84"/>
                  </a:lnTo>
                  <a:lnTo>
                    <a:pt x="340" y="72"/>
                  </a:lnTo>
                  <a:lnTo>
                    <a:pt x="308" y="56"/>
                  </a:lnTo>
                  <a:lnTo>
                    <a:pt x="272" y="44"/>
                  </a:lnTo>
                  <a:lnTo>
                    <a:pt x="216" y="44"/>
                  </a:lnTo>
                  <a:lnTo>
                    <a:pt x="204" y="4"/>
                  </a:lnTo>
                  <a:lnTo>
                    <a:pt x="304" y="0"/>
                  </a:lnTo>
                  <a:lnTo>
                    <a:pt x="380" y="0"/>
                  </a:lnTo>
                  <a:lnTo>
                    <a:pt x="440" y="12"/>
                  </a:lnTo>
                  <a:lnTo>
                    <a:pt x="488" y="24"/>
                  </a:lnTo>
                  <a:lnTo>
                    <a:pt x="520" y="36"/>
                  </a:lnTo>
                  <a:lnTo>
                    <a:pt x="544" y="56"/>
                  </a:lnTo>
                  <a:lnTo>
                    <a:pt x="556" y="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2" name="図形 31"/>
            <p:cNvSpPr>
              <a:spLocks/>
            </p:cNvSpPr>
            <p:nvPr/>
          </p:nvSpPr>
          <p:spPr bwMode="auto">
            <a:xfrm>
              <a:off x="5232" y="848"/>
              <a:ext cx="292" cy="196"/>
            </a:xfrm>
            <a:custGeom>
              <a:avLst/>
              <a:gdLst/>
              <a:ahLst/>
              <a:cxnLst>
                <a:cxn ang="0">
                  <a:pos x="116" y="184"/>
                </a:cxn>
                <a:cxn ang="0">
                  <a:pos x="80" y="184"/>
                </a:cxn>
                <a:cxn ang="0">
                  <a:pos x="0" y="196"/>
                </a:cxn>
                <a:cxn ang="0">
                  <a:pos x="12" y="192"/>
                </a:cxn>
                <a:cxn ang="0">
                  <a:pos x="36" y="180"/>
                </a:cxn>
                <a:cxn ang="0">
                  <a:pos x="92" y="172"/>
                </a:cxn>
                <a:cxn ang="0">
                  <a:pos x="156" y="148"/>
                </a:cxn>
                <a:cxn ang="0">
                  <a:pos x="200" y="132"/>
                </a:cxn>
                <a:cxn ang="0">
                  <a:pos x="228" y="108"/>
                </a:cxn>
                <a:cxn ang="0">
                  <a:pos x="240" y="88"/>
                </a:cxn>
                <a:cxn ang="0">
                  <a:pos x="248" y="72"/>
                </a:cxn>
                <a:cxn ang="0">
                  <a:pos x="240" y="60"/>
                </a:cxn>
                <a:cxn ang="0">
                  <a:pos x="236" y="40"/>
                </a:cxn>
                <a:cxn ang="0">
                  <a:pos x="216" y="24"/>
                </a:cxn>
                <a:cxn ang="0">
                  <a:pos x="180" y="0"/>
                </a:cxn>
                <a:cxn ang="0">
                  <a:pos x="216" y="4"/>
                </a:cxn>
                <a:cxn ang="0">
                  <a:pos x="240" y="12"/>
                </a:cxn>
                <a:cxn ang="0">
                  <a:pos x="260" y="28"/>
                </a:cxn>
                <a:cxn ang="0">
                  <a:pos x="280" y="40"/>
                </a:cxn>
                <a:cxn ang="0">
                  <a:pos x="292" y="64"/>
                </a:cxn>
                <a:cxn ang="0">
                  <a:pos x="292" y="76"/>
                </a:cxn>
                <a:cxn ang="0">
                  <a:pos x="292" y="84"/>
                </a:cxn>
                <a:cxn ang="0">
                  <a:pos x="284" y="108"/>
                </a:cxn>
                <a:cxn ang="0">
                  <a:pos x="260" y="132"/>
                </a:cxn>
                <a:cxn ang="0">
                  <a:pos x="228" y="148"/>
                </a:cxn>
                <a:cxn ang="0">
                  <a:pos x="200" y="160"/>
                </a:cxn>
                <a:cxn ang="0">
                  <a:pos x="140" y="180"/>
                </a:cxn>
                <a:cxn ang="0">
                  <a:pos x="116" y="184"/>
                </a:cxn>
              </a:cxnLst>
              <a:rect l="0" t="0" r="0" b="0"/>
              <a:pathLst>
                <a:path w="292" h="196">
                  <a:moveTo>
                    <a:pt x="116" y="184"/>
                  </a:moveTo>
                  <a:lnTo>
                    <a:pt x="80" y="184"/>
                  </a:lnTo>
                  <a:lnTo>
                    <a:pt x="0" y="196"/>
                  </a:lnTo>
                  <a:lnTo>
                    <a:pt x="12" y="192"/>
                  </a:lnTo>
                  <a:lnTo>
                    <a:pt x="36" y="180"/>
                  </a:lnTo>
                  <a:lnTo>
                    <a:pt x="92" y="172"/>
                  </a:lnTo>
                  <a:lnTo>
                    <a:pt x="156" y="148"/>
                  </a:lnTo>
                  <a:lnTo>
                    <a:pt x="200" y="132"/>
                  </a:lnTo>
                  <a:lnTo>
                    <a:pt x="228" y="108"/>
                  </a:lnTo>
                  <a:lnTo>
                    <a:pt x="240" y="88"/>
                  </a:lnTo>
                  <a:lnTo>
                    <a:pt x="248" y="72"/>
                  </a:lnTo>
                  <a:lnTo>
                    <a:pt x="240" y="60"/>
                  </a:lnTo>
                  <a:lnTo>
                    <a:pt x="236" y="40"/>
                  </a:lnTo>
                  <a:lnTo>
                    <a:pt x="216" y="24"/>
                  </a:lnTo>
                  <a:lnTo>
                    <a:pt x="180" y="0"/>
                  </a:lnTo>
                  <a:lnTo>
                    <a:pt x="216" y="4"/>
                  </a:lnTo>
                  <a:lnTo>
                    <a:pt x="240" y="12"/>
                  </a:lnTo>
                  <a:lnTo>
                    <a:pt x="260" y="28"/>
                  </a:lnTo>
                  <a:lnTo>
                    <a:pt x="280" y="40"/>
                  </a:lnTo>
                  <a:lnTo>
                    <a:pt x="292" y="64"/>
                  </a:lnTo>
                  <a:lnTo>
                    <a:pt x="292" y="76"/>
                  </a:lnTo>
                  <a:lnTo>
                    <a:pt x="292" y="84"/>
                  </a:lnTo>
                  <a:lnTo>
                    <a:pt x="284" y="108"/>
                  </a:lnTo>
                  <a:lnTo>
                    <a:pt x="260" y="132"/>
                  </a:lnTo>
                  <a:lnTo>
                    <a:pt x="228" y="148"/>
                  </a:lnTo>
                  <a:lnTo>
                    <a:pt x="200" y="160"/>
                  </a:lnTo>
                  <a:lnTo>
                    <a:pt x="140" y="180"/>
                  </a:lnTo>
                  <a:lnTo>
                    <a:pt x="116" y="1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3" name="図形 32"/>
            <p:cNvSpPr>
              <a:spLocks/>
            </p:cNvSpPr>
            <p:nvPr/>
          </p:nvSpPr>
          <p:spPr bwMode="auto">
            <a:xfrm>
              <a:off x="5384" y="832"/>
              <a:ext cx="192" cy="196"/>
            </a:xfrm>
            <a:custGeom>
              <a:avLst/>
              <a:gdLst/>
              <a:ahLst/>
              <a:cxnLst>
                <a:cxn ang="0">
                  <a:pos x="192" y="88"/>
                </a:cxn>
                <a:cxn ang="0">
                  <a:pos x="192" y="92"/>
                </a:cxn>
                <a:cxn ang="0">
                  <a:pos x="188" y="112"/>
                </a:cxn>
                <a:cxn ang="0">
                  <a:pos x="176" y="128"/>
                </a:cxn>
                <a:cxn ang="0">
                  <a:pos x="156" y="148"/>
                </a:cxn>
                <a:cxn ang="0">
                  <a:pos x="128" y="164"/>
                </a:cxn>
                <a:cxn ang="0">
                  <a:pos x="72" y="184"/>
                </a:cxn>
                <a:cxn ang="0">
                  <a:pos x="52" y="188"/>
                </a:cxn>
                <a:cxn ang="0">
                  <a:pos x="12" y="196"/>
                </a:cxn>
                <a:cxn ang="0">
                  <a:pos x="48" y="184"/>
                </a:cxn>
                <a:cxn ang="0">
                  <a:pos x="88" y="164"/>
                </a:cxn>
                <a:cxn ang="0">
                  <a:pos x="128" y="136"/>
                </a:cxn>
                <a:cxn ang="0">
                  <a:pos x="140" y="116"/>
                </a:cxn>
                <a:cxn ang="0">
                  <a:pos x="144" y="100"/>
                </a:cxn>
                <a:cxn ang="0">
                  <a:pos x="144" y="92"/>
                </a:cxn>
                <a:cxn ang="0">
                  <a:pos x="144" y="80"/>
                </a:cxn>
                <a:cxn ang="0">
                  <a:pos x="128" y="52"/>
                </a:cxn>
                <a:cxn ang="0">
                  <a:pos x="116" y="40"/>
                </a:cxn>
                <a:cxn ang="0">
                  <a:pos x="88" y="28"/>
                </a:cxn>
                <a:cxn ang="0">
                  <a:pos x="60" y="16"/>
                </a:cxn>
                <a:cxn ang="0">
                  <a:pos x="16" y="8"/>
                </a:cxn>
                <a:cxn ang="0">
                  <a:pos x="0" y="0"/>
                </a:cxn>
                <a:cxn ang="0">
                  <a:pos x="48" y="8"/>
                </a:cxn>
                <a:cxn ang="0">
                  <a:pos x="108" y="20"/>
                </a:cxn>
                <a:cxn ang="0">
                  <a:pos x="132" y="32"/>
                </a:cxn>
                <a:cxn ang="0">
                  <a:pos x="164" y="44"/>
                </a:cxn>
                <a:cxn ang="0">
                  <a:pos x="180" y="64"/>
                </a:cxn>
                <a:cxn ang="0">
                  <a:pos x="192" y="88"/>
                </a:cxn>
              </a:cxnLst>
              <a:rect l="0" t="0" r="0" b="0"/>
              <a:pathLst>
                <a:path w="192" h="196">
                  <a:moveTo>
                    <a:pt x="192" y="88"/>
                  </a:moveTo>
                  <a:lnTo>
                    <a:pt x="192" y="92"/>
                  </a:lnTo>
                  <a:lnTo>
                    <a:pt x="188" y="112"/>
                  </a:lnTo>
                  <a:lnTo>
                    <a:pt x="176" y="128"/>
                  </a:lnTo>
                  <a:lnTo>
                    <a:pt x="156" y="148"/>
                  </a:lnTo>
                  <a:lnTo>
                    <a:pt x="128" y="164"/>
                  </a:lnTo>
                  <a:lnTo>
                    <a:pt x="72" y="184"/>
                  </a:lnTo>
                  <a:lnTo>
                    <a:pt x="52" y="188"/>
                  </a:lnTo>
                  <a:lnTo>
                    <a:pt x="12" y="196"/>
                  </a:lnTo>
                  <a:lnTo>
                    <a:pt x="48" y="184"/>
                  </a:lnTo>
                  <a:lnTo>
                    <a:pt x="88" y="164"/>
                  </a:lnTo>
                  <a:lnTo>
                    <a:pt x="128" y="136"/>
                  </a:lnTo>
                  <a:lnTo>
                    <a:pt x="140" y="116"/>
                  </a:lnTo>
                  <a:lnTo>
                    <a:pt x="144" y="100"/>
                  </a:lnTo>
                  <a:lnTo>
                    <a:pt x="144" y="92"/>
                  </a:lnTo>
                  <a:lnTo>
                    <a:pt x="144" y="80"/>
                  </a:lnTo>
                  <a:lnTo>
                    <a:pt x="128" y="52"/>
                  </a:lnTo>
                  <a:lnTo>
                    <a:pt x="116" y="40"/>
                  </a:lnTo>
                  <a:lnTo>
                    <a:pt x="88" y="28"/>
                  </a:lnTo>
                  <a:lnTo>
                    <a:pt x="60" y="16"/>
                  </a:lnTo>
                  <a:lnTo>
                    <a:pt x="16" y="8"/>
                  </a:lnTo>
                  <a:lnTo>
                    <a:pt x="0" y="0"/>
                  </a:lnTo>
                  <a:lnTo>
                    <a:pt x="48" y="8"/>
                  </a:lnTo>
                  <a:lnTo>
                    <a:pt x="108" y="20"/>
                  </a:lnTo>
                  <a:lnTo>
                    <a:pt x="132" y="32"/>
                  </a:lnTo>
                  <a:lnTo>
                    <a:pt x="164" y="44"/>
                  </a:lnTo>
                  <a:lnTo>
                    <a:pt x="180" y="64"/>
                  </a:lnTo>
                  <a:lnTo>
                    <a:pt x="192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4" name="図形 33"/>
            <p:cNvSpPr>
              <a:spLocks/>
            </p:cNvSpPr>
            <p:nvPr/>
          </p:nvSpPr>
          <p:spPr bwMode="auto">
            <a:xfrm>
              <a:off x="4880" y="756"/>
              <a:ext cx="624" cy="580"/>
            </a:xfrm>
            <a:custGeom>
              <a:avLst/>
              <a:gdLst/>
              <a:ahLst/>
              <a:cxnLst>
                <a:cxn ang="0">
                  <a:pos x="408" y="60"/>
                </a:cxn>
                <a:cxn ang="0">
                  <a:pos x="516" y="84"/>
                </a:cxn>
                <a:cxn ang="0">
                  <a:pos x="576" y="128"/>
                </a:cxn>
                <a:cxn ang="0">
                  <a:pos x="592" y="164"/>
                </a:cxn>
                <a:cxn ang="0">
                  <a:pos x="576" y="200"/>
                </a:cxn>
                <a:cxn ang="0">
                  <a:pos x="504" y="240"/>
                </a:cxn>
                <a:cxn ang="0">
                  <a:pos x="396" y="264"/>
                </a:cxn>
                <a:cxn ang="0">
                  <a:pos x="344" y="288"/>
                </a:cxn>
                <a:cxn ang="0">
                  <a:pos x="248" y="320"/>
                </a:cxn>
                <a:cxn ang="0">
                  <a:pos x="172" y="376"/>
                </a:cxn>
                <a:cxn ang="0">
                  <a:pos x="152" y="404"/>
                </a:cxn>
                <a:cxn ang="0">
                  <a:pos x="152" y="428"/>
                </a:cxn>
                <a:cxn ang="0">
                  <a:pos x="196" y="484"/>
                </a:cxn>
                <a:cxn ang="0">
                  <a:pos x="308" y="520"/>
                </a:cxn>
                <a:cxn ang="0">
                  <a:pos x="624" y="580"/>
                </a:cxn>
                <a:cxn ang="0">
                  <a:pos x="420" y="556"/>
                </a:cxn>
                <a:cxn ang="0">
                  <a:pos x="220" y="512"/>
                </a:cxn>
                <a:cxn ang="0">
                  <a:pos x="124" y="460"/>
                </a:cxn>
                <a:cxn ang="0">
                  <a:pos x="92" y="412"/>
                </a:cxn>
                <a:cxn ang="0">
                  <a:pos x="92" y="380"/>
                </a:cxn>
                <a:cxn ang="0">
                  <a:pos x="140" y="332"/>
                </a:cxn>
                <a:cxn ang="0">
                  <a:pos x="212" y="296"/>
                </a:cxn>
                <a:cxn ang="0">
                  <a:pos x="308" y="276"/>
                </a:cxn>
                <a:cxn ang="0">
                  <a:pos x="460" y="228"/>
                </a:cxn>
                <a:cxn ang="0">
                  <a:pos x="496" y="204"/>
                </a:cxn>
                <a:cxn ang="0">
                  <a:pos x="516" y="152"/>
                </a:cxn>
                <a:cxn ang="0">
                  <a:pos x="492" y="120"/>
                </a:cxn>
                <a:cxn ang="0">
                  <a:pos x="408" y="72"/>
                </a:cxn>
                <a:cxn ang="0">
                  <a:pos x="308" y="52"/>
                </a:cxn>
                <a:cxn ang="0">
                  <a:pos x="44" y="52"/>
                </a:cxn>
                <a:cxn ang="0">
                  <a:pos x="0" y="0"/>
                </a:cxn>
                <a:cxn ang="0">
                  <a:pos x="112" y="28"/>
                </a:cxn>
                <a:cxn ang="0">
                  <a:pos x="376" y="60"/>
                </a:cxn>
              </a:cxnLst>
              <a:rect l="0" t="0" r="0" b="0"/>
              <a:pathLst>
                <a:path w="624" h="580">
                  <a:moveTo>
                    <a:pt x="376" y="60"/>
                  </a:moveTo>
                  <a:lnTo>
                    <a:pt x="408" y="60"/>
                  </a:lnTo>
                  <a:lnTo>
                    <a:pt x="472" y="72"/>
                  </a:lnTo>
                  <a:lnTo>
                    <a:pt x="516" y="84"/>
                  </a:lnTo>
                  <a:lnTo>
                    <a:pt x="544" y="104"/>
                  </a:lnTo>
                  <a:lnTo>
                    <a:pt x="576" y="128"/>
                  </a:lnTo>
                  <a:lnTo>
                    <a:pt x="592" y="156"/>
                  </a:lnTo>
                  <a:lnTo>
                    <a:pt x="592" y="164"/>
                  </a:lnTo>
                  <a:lnTo>
                    <a:pt x="588" y="180"/>
                  </a:lnTo>
                  <a:lnTo>
                    <a:pt x="576" y="200"/>
                  </a:lnTo>
                  <a:lnTo>
                    <a:pt x="552" y="216"/>
                  </a:lnTo>
                  <a:lnTo>
                    <a:pt x="504" y="240"/>
                  </a:lnTo>
                  <a:lnTo>
                    <a:pt x="436" y="260"/>
                  </a:lnTo>
                  <a:lnTo>
                    <a:pt x="396" y="264"/>
                  </a:lnTo>
                  <a:lnTo>
                    <a:pt x="364" y="276"/>
                  </a:lnTo>
                  <a:lnTo>
                    <a:pt x="344" y="288"/>
                  </a:lnTo>
                  <a:lnTo>
                    <a:pt x="296" y="300"/>
                  </a:lnTo>
                  <a:lnTo>
                    <a:pt x="248" y="320"/>
                  </a:lnTo>
                  <a:lnTo>
                    <a:pt x="208" y="344"/>
                  </a:lnTo>
                  <a:lnTo>
                    <a:pt x="172" y="376"/>
                  </a:lnTo>
                  <a:lnTo>
                    <a:pt x="160" y="388"/>
                  </a:lnTo>
                  <a:lnTo>
                    <a:pt x="152" y="404"/>
                  </a:lnTo>
                  <a:lnTo>
                    <a:pt x="148" y="416"/>
                  </a:lnTo>
                  <a:lnTo>
                    <a:pt x="152" y="428"/>
                  </a:lnTo>
                  <a:lnTo>
                    <a:pt x="164" y="460"/>
                  </a:lnTo>
                  <a:lnTo>
                    <a:pt x="196" y="484"/>
                  </a:lnTo>
                  <a:lnTo>
                    <a:pt x="244" y="500"/>
                  </a:lnTo>
                  <a:lnTo>
                    <a:pt x="308" y="520"/>
                  </a:lnTo>
                  <a:lnTo>
                    <a:pt x="424" y="544"/>
                  </a:lnTo>
                  <a:lnTo>
                    <a:pt x="624" y="580"/>
                  </a:lnTo>
                  <a:lnTo>
                    <a:pt x="520" y="572"/>
                  </a:lnTo>
                  <a:lnTo>
                    <a:pt x="420" y="556"/>
                  </a:lnTo>
                  <a:lnTo>
                    <a:pt x="304" y="536"/>
                  </a:lnTo>
                  <a:lnTo>
                    <a:pt x="220" y="512"/>
                  </a:lnTo>
                  <a:lnTo>
                    <a:pt x="160" y="484"/>
                  </a:lnTo>
                  <a:lnTo>
                    <a:pt x="124" y="460"/>
                  </a:lnTo>
                  <a:lnTo>
                    <a:pt x="96" y="428"/>
                  </a:lnTo>
                  <a:lnTo>
                    <a:pt x="92" y="412"/>
                  </a:lnTo>
                  <a:lnTo>
                    <a:pt x="92" y="400"/>
                  </a:lnTo>
                  <a:lnTo>
                    <a:pt x="92" y="380"/>
                  </a:lnTo>
                  <a:lnTo>
                    <a:pt x="112" y="348"/>
                  </a:lnTo>
                  <a:lnTo>
                    <a:pt x="140" y="332"/>
                  </a:lnTo>
                  <a:lnTo>
                    <a:pt x="176" y="312"/>
                  </a:lnTo>
                  <a:lnTo>
                    <a:pt x="212" y="296"/>
                  </a:lnTo>
                  <a:lnTo>
                    <a:pt x="280" y="284"/>
                  </a:lnTo>
                  <a:lnTo>
                    <a:pt x="308" y="276"/>
                  </a:lnTo>
                  <a:lnTo>
                    <a:pt x="408" y="252"/>
                  </a:lnTo>
                  <a:lnTo>
                    <a:pt x="460" y="228"/>
                  </a:lnTo>
                  <a:lnTo>
                    <a:pt x="492" y="212"/>
                  </a:lnTo>
                  <a:lnTo>
                    <a:pt x="496" y="204"/>
                  </a:lnTo>
                  <a:lnTo>
                    <a:pt x="516" y="176"/>
                  </a:lnTo>
                  <a:lnTo>
                    <a:pt x="516" y="152"/>
                  </a:lnTo>
                  <a:lnTo>
                    <a:pt x="504" y="132"/>
                  </a:lnTo>
                  <a:lnTo>
                    <a:pt x="492" y="120"/>
                  </a:lnTo>
                  <a:lnTo>
                    <a:pt x="456" y="96"/>
                  </a:lnTo>
                  <a:lnTo>
                    <a:pt x="408" y="72"/>
                  </a:lnTo>
                  <a:lnTo>
                    <a:pt x="364" y="60"/>
                  </a:lnTo>
                  <a:lnTo>
                    <a:pt x="308" y="52"/>
                  </a:lnTo>
                  <a:lnTo>
                    <a:pt x="196" y="48"/>
                  </a:lnTo>
                  <a:lnTo>
                    <a:pt x="44" y="52"/>
                  </a:lnTo>
                  <a:lnTo>
                    <a:pt x="24" y="24"/>
                  </a:lnTo>
                  <a:lnTo>
                    <a:pt x="0" y="0"/>
                  </a:lnTo>
                  <a:lnTo>
                    <a:pt x="36" y="12"/>
                  </a:lnTo>
                  <a:lnTo>
                    <a:pt x="112" y="28"/>
                  </a:lnTo>
                  <a:lnTo>
                    <a:pt x="224" y="48"/>
                  </a:lnTo>
                  <a:lnTo>
                    <a:pt x="376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5" name="図形 34"/>
            <p:cNvSpPr>
              <a:spLocks/>
            </p:cNvSpPr>
            <p:nvPr/>
          </p:nvSpPr>
          <p:spPr bwMode="auto">
            <a:xfrm>
              <a:off x="5696" y="768"/>
              <a:ext cx="1" cy="4"/>
            </a:xfrm>
            <a:custGeom>
              <a:avLst/>
              <a:gdLst/>
              <a:ahLst/>
              <a:cxnLst>
                <a:cxn ang="0">
                  <a:pos x="0" y="4"/>
                </a:cxn>
                <a:cxn ang="0">
                  <a:pos x="0" y="0"/>
                </a:cxn>
                <a:cxn ang="0">
                  <a:pos x="0" y="4"/>
                </a:cxn>
              </a:cxnLst>
              <a:rect l="0" t="0" r="0" b="0"/>
              <a:pathLst>
                <a:path h="4">
                  <a:moveTo>
                    <a:pt x="0" y="4"/>
                  </a:moveTo>
                  <a:lnTo>
                    <a:pt x="0" y="0"/>
                  </a:lnTo>
                  <a:lnTo>
                    <a:pt x="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6" name="図形 35"/>
            <p:cNvSpPr>
              <a:spLocks/>
            </p:cNvSpPr>
            <p:nvPr/>
          </p:nvSpPr>
          <p:spPr bwMode="auto">
            <a:xfrm>
              <a:off x="4924" y="472"/>
              <a:ext cx="276" cy="308"/>
            </a:xfrm>
            <a:custGeom>
              <a:avLst/>
              <a:gdLst/>
              <a:ahLst/>
              <a:cxnLst>
                <a:cxn ang="0">
                  <a:pos x="48" y="152"/>
                </a:cxn>
                <a:cxn ang="0">
                  <a:pos x="52" y="176"/>
                </a:cxn>
                <a:cxn ang="0">
                  <a:pos x="68" y="204"/>
                </a:cxn>
                <a:cxn ang="0">
                  <a:pos x="96" y="228"/>
                </a:cxn>
                <a:cxn ang="0">
                  <a:pos x="132" y="240"/>
                </a:cxn>
                <a:cxn ang="0">
                  <a:pos x="204" y="276"/>
                </a:cxn>
                <a:cxn ang="0">
                  <a:pos x="276" y="308"/>
                </a:cxn>
                <a:cxn ang="0">
                  <a:pos x="200" y="284"/>
                </a:cxn>
                <a:cxn ang="0">
                  <a:pos x="104" y="248"/>
                </a:cxn>
                <a:cxn ang="0">
                  <a:pos x="60" y="228"/>
                </a:cxn>
                <a:cxn ang="0">
                  <a:pos x="24" y="204"/>
                </a:cxn>
                <a:cxn ang="0">
                  <a:pos x="0" y="176"/>
                </a:cxn>
                <a:cxn ang="0">
                  <a:pos x="0" y="156"/>
                </a:cxn>
                <a:cxn ang="0">
                  <a:pos x="0" y="140"/>
                </a:cxn>
                <a:cxn ang="0">
                  <a:pos x="4" y="120"/>
                </a:cxn>
                <a:cxn ang="0">
                  <a:pos x="16" y="104"/>
                </a:cxn>
                <a:cxn ang="0">
                  <a:pos x="36" y="76"/>
                </a:cxn>
                <a:cxn ang="0">
                  <a:pos x="68" y="60"/>
                </a:cxn>
                <a:cxn ang="0">
                  <a:pos x="108" y="36"/>
                </a:cxn>
                <a:cxn ang="0">
                  <a:pos x="168" y="16"/>
                </a:cxn>
                <a:cxn ang="0">
                  <a:pos x="240" y="0"/>
                </a:cxn>
                <a:cxn ang="0">
                  <a:pos x="248" y="0"/>
                </a:cxn>
                <a:cxn ang="0">
                  <a:pos x="188" y="16"/>
                </a:cxn>
                <a:cxn ang="0">
                  <a:pos x="140" y="40"/>
                </a:cxn>
                <a:cxn ang="0">
                  <a:pos x="104" y="64"/>
                </a:cxn>
                <a:cxn ang="0">
                  <a:pos x="80" y="92"/>
                </a:cxn>
                <a:cxn ang="0">
                  <a:pos x="60" y="116"/>
                </a:cxn>
                <a:cxn ang="0">
                  <a:pos x="52" y="132"/>
                </a:cxn>
                <a:cxn ang="0">
                  <a:pos x="48" y="152"/>
                </a:cxn>
              </a:cxnLst>
              <a:rect l="0" t="0" r="0" b="0"/>
              <a:pathLst>
                <a:path w="276" h="308">
                  <a:moveTo>
                    <a:pt x="48" y="152"/>
                  </a:moveTo>
                  <a:lnTo>
                    <a:pt x="52" y="176"/>
                  </a:lnTo>
                  <a:lnTo>
                    <a:pt x="68" y="204"/>
                  </a:lnTo>
                  <a:lnTo>
                    <a:pt x="96" y="228"/>
                  </a:lnTo>
                  <a:lnTo>
                    <a:pt x="132" y="240"/>
                  </a:lnTo>
                  <a:lnTo>
                    <a:pt x="204" y="276"/>
                  </a:lnTo>
                  <a:lnTo>
                    <a:pt x="276" y="308"/>
                  </a:lnTo>
                  <a:lnTo>
                    <a:pt x="200" y="284"/>
                  </a:lnTo>
                  <a:lnTo>
                    <a:pt x="104" y="248"/>
                  </a:lnTo>
                  <a:lnTo>
                    <a:pt x="60" y="228"/>
                  </a:lnTo>
                  <a:lnTo>
                    <a:pt x="24" y="204"/>
                  </a:lnTo>
                  <a:lnTo>
                    <a:pt x="0" y="176"/>
                  </a:lnTo>
                  <a:lnTo>
                    <a:pt x="0" y="156"/>
                  </a:lnTo>
                  <a:lnTo>
                    <a:pt x="0" y="140"/>
                  </a:lnTo>
                  <a:lnTo>
                    <a:pt x="4" y="120"/>
                  </a:lnTo>
                  <a:lnTo>
                    <a:pt x="16" y="104"/>
                  </a:lnTo>
                  <a:lnTo>
                    <a:pt x="36" y="76"/>
                  </a:lnTo>
                  <a:lnTo>
                    <a:pt x="68" y="60"/>
                  </a:lnTo>
                  <a:lnTo>
                    <a:pt x="108" y="36"/>
                  </a:lnTo>
                  <a:lnTo>
                    <a:pt x="168" y="16"/>
                  </a:lnTo>
                  <a:lnTo>
                    <a:pt x="240" y="0"/>
                  </a:lnTo>
                  <a:lnTo>
                    <a:pt x="248" y="0"/>
                  </a:lnTo>
                  <a:lnTo>
                    <a:pt x="188" y="16"/>
                  </a:lnTo>
                  <a:lnTo>
                    <a:pt x="140" y="40"/>
                  </a:lnTo>
                  <a:lnTo>
                    <a:pt x="104" y="64"/>
                  </a:lnTo>
                  <a:lnTo>
                    <a:pt x="80" y="92"/>
                  </a:lnTo>
                  <a:lnTo>
                    <a:pt x="60" y="116"/>
                  </a:lnTo>
                  <a:lnTo>
                    <a:pt x="52" y="132"/>
                  </a:lnTo>
                  <a:lnTo>
                    <a:pt x="48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7" name="図形 36"/>
            <p:cNvSpPr>
              <a:spLocks/>
            </p:cNvSpPr>
            <p:nvPr/>
          </p:nvSpPr>
          <p:spPr bwMode="auto">
            <a:xfrm>
              <a:off x="5032" y="448"/>
              <a:ext cx="696" cy="360"/>
            </a:xfrm>
            <a:custGeom>
              <a:avLst/>
              <a:gdLst/>
              <a:ahLst/>
              <a:cxnLst>
                <a:cxn ang="0">
                  <a:pos x="164" y="76"/>
                </a:cxn>
                <a:cxn ang="0">
                  <a:pos x="128" y="96"/>
                </a:cxn>
                <a:cxn ang="0">
                  <a:pos x="104" y="116"/>
                </a:cxn>
                <a:cxn ang="0">
                  <a:pos x="84" y="132"/>
                </a:cxn>
                <a:cxn ang="0">
                  <a:pos x="80" y="152"/>
                </a:cxn>
                <a:cxn ang="0">
                  <a:pos x="80" y="180"/>
                </a:cxn>
                <a:cxn ang="0">
                  <a:pos x="92" y="204"/>
                </a:cxn>
                <a:cxn ang="0">
                  <a:pos x="116" y="228"/>
                </a:cxn>
                <a:cxn ang="0">
                  <a:pos x="132" y="248"/>
                </a:cxn>
                <a:cxn ang="0">
                  <a:pos x="164" y="260"/>
                </a:cxn>
                <a:cxn ang="0">
                  <a:pos x="236" y="288"/>
                </a:cxn>
                <a:cxn ang="0">
                  <a:pos x="328" y="308"/>
                </a:cxn>
                <a:cxn ang="0">
                  <a:pos x="424" y="324"/>
                </a:cxn>
                <a:cxn ang="0">
                  <a:pos x="592" y="344"/>
                </a:cxn>
                <a:cxn ang="0">
                  <a:pos x="676" y="344"/>
                </a:cxn>
                <a:cxn ang="0">
                  <a:pos x="688" y="356"/>
                </a:cxn>
                <a:cxn ang="0">
                  <a:pos x="696" y="360"/>
                </a:cxn>
                <a:cxn ang="0">
                  <a:pos x="648" y="360"/>
                </a:cxn>
                <a:cxn ang="0">
                  <a:pos x="544" y="360"/>
                </a:cxn>
                <a:cxn ang="0">
                  <a:pos x="472" y="356"/>
                </a:cxn>
                <a:cxn ang="0">
                  <a:pos x="388" y="344"/>
                </a:cxn>
                <a:cxn ang="0">
                  <a:pos x="292" y="320"/>
                </a:cxn>
                <a:cxn ang="0">
                  <a:pos x="188" y="296"/>
                </a:cxn>
                <a:cxn ang="0">
                  <a:pos x="164" y="284"/>
                </a:cxn>
                <a:cxn ang="0">
                  <a:pos x="108" y="264"/>
                </a:cxn>
                <a:cxn ang="0">
                  <a:pos x="44" y="240"/>
                </a:cxn>
                <a:cxn ang="0">
                  <a:pos x="20" y="216"/>
                </a:cxn>
                <a:cxn ang="0">
                  <a:pos x="8" y="192"/>
                </a:cxn>
                <a:cxn ang="0">
                  <a:pos x="0" y="164"/>
                </a:cxn>
                <a:cxn ang="0">
                  <a:pos x="12" y="132"/>
                </a:cxn>
                <a:cxn ang="0">
                  <a:pos x="24" y="120"/>
                </a:cxn>
                <a:cxn ang="0">
                  <a:pos x="68" y="84"/>
                </a:cxn>
                <a:cxn ang="0">
                  <a:pos x="104" y="60"/>
                </a:cxn>
                <a:cxn ang="0">
                  <a:pos x="152" y="40"/>
                </a:cxn>
                <a:cxn ang="0">
                  <a:pos x="220" y="24"/>
                </a:cxn>
                <a:cxn ang="0">
                  <a:pos x="296" y="12"/>
                </a:cxn>
                <a:cxn ang="0">
                  <a:pos x="436" y="0"/>
                </a:cxn>
                <a:cxn ang="0">
                  <a:pos x="316" y="24"/>
                </a:cxn>
                <a:cxn ang="0">
                  <a:pos x="232" y="48"/>
                </a:cxn>
                <a:cxn ang="0">
                  <a:pos x="164" y="76"/>
                </a:cxn>
              </a:cxnLst>
              <a:rect l="0" t="0" r="0" b="0"/>
              <a:pathLst>
                <a:path w="696" h="360">
                  <a:moveTo>
                    <a:pt x="164" y="76"/>
                  </a:moveTo>
                  <a:lnTo>
                    <a:pt x="128" y="96"/>
                  </a:lnTo>
                  <a:lnTo>
                    <a:pt x="104" y="116"/>
                  </a:lnTo>
                  <a:lnTo>
                    <a:pt x="84" y="132"/>
                  </a:lnTo>
                  <a:lnTo>
                    <a:pt x="80" y="152"/>
                  </a:lnTo>
                  <a:lnTo>
                    <a:pt x="80" y="180"/>
                  </a:lnTo>
                  <a:lnTo>
                    <a:pt x="92" y="204"/>
                  </a:lnTo>
                  <a:lnTo>
                    <a:pt x="116" y="228"/>
                  </a:lnTo>
                  <a:lnTo>
                    <a:pt x="132" y="248"/>
                  </a:lnTo>
                  <a:lnTo>
                    <a:pt x="164" y="260"/>
                  </a:lnTo>
                  <a:lnTo>
                    <a:pt x="236" y="288"/>
                  </a:lnTo>
                  <a:lnTo>
                    <a:pt x="328" y="308"/>
                  </a:lnTo>
                  <a:lnTo>
                    <a:pt x="424" y="324"/>
                  </a:lnTo>
                  <a:lnTo>
                    <a:pt x="592" y="344"/>
                  </a:lnTo>
                  <a:lnTo>
                    <a:pt x="676" y="344"/>
                  </a:lnTo>
                  <a:lnTo>
                    <a:pt x="688" y="356"/>
                  </a:lnTo>
                  <a:lnTo>
                    <a:pt x="696" y="360"/>
                  </a:lnTo>
                  <a:lnTo>
                    <a:pt x="648" y="360"/>
                  </a:lnTo>
                  <a:lnTo>
                    <a:pt x="544" y="360"/>
                  </a:lnTo>
                  <a:lnTo>
                    <a:pt x="472" y="356"/>
                  </a:lnTo>
                  <a:lnTo>
                    <a:pt x="388" y="344"/>
                  </a:lnTo>
                  <a:lnTo>
                    <a:pt x="292" y="320"/>
                  </a:lnTo>
                  <a:lnTo>
                    <a:pt x="188" y="296"/>
                  </a:lnTo>
                  <a:lnTo>
                    <a:pt x="164" y="284"/>
                  </a:lnTo>
                  <a:lnTo>
                    <a:pt x="108" y="264"/>
                  </a:lnTo>
                  <a:lnTo>
                    <a:pt x="44" y="240"/>
                  </a:lnTo>
                  <a:lnTo>
                    <a:pt x="20" y="216"/>
                  </a:lnTo>
                  <a:lnTo>
                    <a:pt x="8" y="192"/>
                  </a:lnTo>
                  <a:lnTo>
                    <a:pt x="0" y="164"/>
                  </a:lnTo>
                  <a:lnTo>
                    <a:pt x="12" y="132"/>
                  </a:lnTo>
                  <a:lnTo>
                    <a:pt x="24" y="120"/>
                  </a:lnTo>
                  <a:lnTo>
                    <a:pt x="68" y="84"/>
                  </a:lnTo>
                  <a:lnTo>
                    <a:pt x="104" y="60"/>
                  </a:lnTo>
                  <a:lnTo>
                    <a:pt x="152" y="40"/>
                  </a:lnTo>
                  <a:lnTo>
                    <a:pt x="220" y="24"/>
                  </a:lnTo>
                  <a:lnTo>
                    <a:pt x="296" y="12"/>
                  </a:lnTo>
                  <a:lnTo>
                    <a:pt x="436" y="0"/>
                  </a:lnTo>
                  <a:lnTo>
                    <a:pt x="316" y="24"/>
                  </a:lnTo>
                  <a:lnTo>
                    <a:pt x="232" y="48"/>
                  </a:lnTo>
                  <a:lnTo>
                    <a:pt x="164" y="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8" name="図形 37"/>
            <p:cNvSpPr>
              <a:spLocks/>
            </p:cNvSpPr>
            <p:nvPr/>
          </p:nvSpPr>
          <p:spPr bwMode="auto">
            <a:xfrm>
              <a:off x="4772" y="400"/>
              <a:ext cx="840" cy="384"/>
            </a:xfrm>
            <a:custGeom>
              <a:avLst/>
              <a:gdLst/>
              <a:ahLst/>
              <a:cxnLst>
                <a:cxn ang="0">
                  <a:pos x="840" y="0"/>
                </a:cxn>
                <a:cxn ang="0">
                  <a:pos x="828" y="12"/>
                </a:cxn>
                <a:cxn ang="0">
                  <a:pos x="812" y="24"/>
                </a:cxn>
                <a:cxn ang="0">
                  <a:pos x="764" y="36"/>
                </a:cxn>
                <a:cxn ang="0">
                  <a:pos x="700" y="48"/>
                </a:cxn>
                <a:cxn ang="0">
                  <a:pos x="564" y="52"/>
                </a:cxn>
                <a:cxn ang="0">
                  <a:pos x="464" y="60"/>
                </a:cxn>
                <a:cxn ang="0">
                  <a:pos x="392" y="72"/>
                </a:cxn>
                <a:cxn ang="0">
                  <a:pos x="316" y="84"/>
                </a:cxn>
                <a:cxn ang="0">
                  <a:pos x="260" y="100"/>
                </a:cxn>
                <a:cxn ang="0">
                  <a:pos x="212" y="124"/>
                </a:cxn>
                <a:cxn ang="0">
                  <a:pos x="180" y="148"/>
                </a:cxn>
                <a:cxn ang="0">
                  <a:pos x="164" y="168"/>
                </a:cxn>
                <a:cxn ang="0">
                  <a:pos x="152" y="192"/>
                </a:cxn>
                <a:cxn ang="0">
                  <a:pos x="144" y="212"/>
                </a:cxn>
                <a:cxn ang="0">
                  <a:pos x="144" y="228"/>
                </a:cxn>
                <a:cxn ang="0">
                  <a:pos x="152" y="248"/>
                </a:cxn>
                <a:cxn ang="0">
                  <a:pos x="176" y="276"/>
                </a:cxn>
                <a:cxn ang="0">
                  <a:pos x="212" y="300"/>
                </a:cxn>
                <a:cxn ang="0">
                  <a:pos x="256" y="324"/>
                </a:cxn>
                <a:cxn ang="0">
                  <a:pos x="356" y="360"/>
                </a:cxn>
                <a:cxn ang="0">
                  <a:pos x="436" y="384"/>
                </a:cxn>
                <a:cxn ang="0">
                  <a:pos x="292" y="380"/>
                </a:cxn>
                <a:cxn ang="0">
                  <a:pos x="176" y="356"/>
                </a:cxn>
                <a:cxn ang="0">
                  <a:pos x="96" y="324"/>
                </a:cxn>
                <a:cxn ang="0">
                  <a:pos x="48" y="300"/>
                </a:cxn>
                <a:cxn ang="0">
                  <a:pos x="20" y="272"/>
                </a:cxn>
                <a:cxn ang="0">
                  <a:pos x="8" y="248"/>
                </a:cxn>
                <a:cxn ang="0">
                  <a:pos x="0" y="228"/>
                </a:cxn>
                <a:cxn ang="0">
                  <a:pos x="0" y="212"/>
                </a:cxn>
                <a:cxn ang="0">
                  <a:pos x="8" y="192"/>
                </a:cxn>
                <a:cxn ang="0">
                  <a:pos x="20" y="176"/>
                </a:cxn>
                <a:cxn ang="0">
                  <a:pos x="48" y="144"/>
                </a:cxn>
                <a:cxn ang="0">
                  <a:pos x="84" y="120"/>
                </a:cxn>
                <a:cxn ang="0">
                  <a:pos x="128" y="108"/>
                </a:cxn>
                <a:cxn ang="0">
                  <a:pos x="212" y="84"/>
                </a:cxn>
                <a:cxn ang="0">
                  <a:pos x="256" y="76"/>
                </a:cxn>
                <a:cxn ang="0">
                  <a:pos x="268" y="76"/>
                </a:cxn>
                <a:cxn ang="0">
                  <a:pos x="284" y="72"/>
                </a:cxn>
                <a:cxn ang="0">
                  <a:pos x="292" y="72"/>
                </a:cxn>
                <a:cxn ang="0">
                  <a:pos x="292" y="76"/>
                </a:cxn>
                <a:cxn ang="0">
                  <a:pos x="404" y="64"/>
                </a:cxn>
                <a:cxn ang="0">
                  <a:pos x="424" y="60"/>
                </a:cxn>
                <a:cxn ang="0">
                  <a:pos x="528" y="48"/>
                </a:cxn>
                <a:cxn ang="0">
                  <a:pos x="604" y="36"/>
                </a:cxn>
                <a:cxn ang="0">
                  <a:pos x="652" y="24"/>
                </a:cxn>
                <a:cxn ang="0">
                  <a:pos x="664" y="12"/>
                </a:cxn>
                <a:cxn ang="0">
                  <a:pos x="672" y="4"/>
                </a:cxn>
                <a:cxn ang="0">
                  <a:pos x="664" y="0"/>
                </a:cxn>
                <a:cxn ang="0">
                  <a:pos x="840" y="0"/>
                </a:cxn>
              </a:cxnLst>
              <a:rect l="0" t="0" r="0" b="0"/>
              <a:pathLst>
                <a:path w="840" h="384">
                  <a:moveTo>
                    <a:pt x="840" y="0"/>
                  </a:moveTo>
                  <a:lnTo>
                    <a:pt x="828" y="12"/>
                  </a:lnTo>
                  <a:lnTo>
                    <a:pt x="812" y="24"/>
                  </a:lnTo>
                  <a:lnTo>
                    <a:pt x="764" y="36"/>
                  </a:lnTo>
                  <a:lnTo>
                    <a:pt x="700" y="48"/>
                  </a:lnTo>
                  <a:lnTo>
                    <a:pt x="564" y="52"/>
                  </a:lnTo>
                  <a:lnTo>
                    <a:pt x="464" y="60"/>
                  </a:lnTo>
                  <a:lnTo>
                    <a:pt x="392" y="72"/>
                  </a:lnTo>
                  <a:lnTo>
                    <a:pt x="316" y="84"/>
                  </a:lnTo>
                  <a:lnTo>
                    <a:pt x="260" y="100"/>
                  </a:lnTo>
                  <a:lnTo>
                    <a:pt x="212" y="124"/>
                  </a:lnTo>
                  <a:lnTo>
                    <a:pt x="180" y="148"/>
                  </a:lnTo>
                  <a:lnTo>
                    <a:pt x="164" y="168"/>
                  </a:lnTo>
                  <a:lnTo>
                    <a:pt x="152" y="192"/>
                  </a:lnTo>
                  <a:lnTo>
                    <a:pt x="144" y="212"/>
                  </a:lnTo>
                  <a:lnTo>
                    <a:pt x="144" y="228"/>
                  </a:lnTo>
                  <a:lnTo>
                    <a:pt x="152" y="248"/>
                  </a:lnTo>
                  <a:lnTo>
                    <a:pt x="176" y="276"/>
                  </a:lnTo>
                  <a:lnTo>
                    <a:pt x="212" y="300"/>
                  </a:lnTo>
                  <a:lnTo>
                    <a:pt x="256" y="324"/>
                  </a:lnTo>
                  <a:lnTo>
                    <a:pt x="356" y="360"/>
                  </a:lnTo>
                  <a:lnTo>
                    <a:pt x="436" y="384"/>
                  </a:lnTo>
                  <a:lnTo>
                    <a:pt x="292" y="380"/>
                  </a:lnTo>
                  <a:lnTo>
                    <a:pt x="176" y="356"/>
                  </a:lnTo>
                  <a:lnTo>
                    <a:pt x="96" y="324"/>
                  </a:lnTo>
                  <a:lnTo>
                    <a:pt x="48" y="300"/>
                  </a:lnTo>
                  <a:lnTo>
                    <a:pt x="20" y="272"/>
                  </a:lnTo>
                  <a:lnTo>
                    <a:pt x="8" y="248"/>
                  </a:lnTo>
                  <a:lnTo>
                    <a:pt x="0" y="228"/>
                  </a:lnTo>
                  <a:lnTo>
                    <a:pt x="0" y="212"/>
                  </a:lnTo>
                  <a:lnTo>
                    <a:pt x="8" y="192"/>
                  </a:lnTo>
                  <a:lnTo>
                    <a:pt x="20" y="176"/>
                  </a:lnTo>
                  <a:lnTo>
                    <a:pt x="48" y="144"/>
                  </a:lnTo>
                  <a:lnTo>
                    <a:pt x="84" y="120"/>
                  </a:lnTo>
                  <a:lnTo>
                    <a:pt x="128" y="108"/>
                  </a:lnTo>
                  <a:lnTo>
                    <a:pt x="212" y="84"/>
                  </a:lnTo>
                  <a:lnTo>
                    <a:pt x="256" y="76"/>
                  </a:lnTo>
                  <a:lnTo>
                    <a:pt x="268" y="76"/>
                  </a:lnTo>
                  <a:lnTo>
                    <a:pt x="284" y="72"/>
                  </a:lnTo>
                  <a:lnTo>
                    <a:pt x="292" y="72"/>
                  </a:lnTo>
                  <a:lnTo>
                    <a:pt x="292" y="76"/>
                  </a:lnTo>
                  <a:lnTo>
                    <a:pt x="404" y="64"/>
                  </a:lnTo>
                  <a:lnTo>
                    <a:pt x="424" y="60"/>
                  </a:lnTo>
                  <a:lnTo>
                    <a:pt x="528" y="48"/>
                  </a:lnTo>
                  <a:lnTo>
                    <a:pt x="604" y="36"/>
                  </a:lnTo>
                  <a:lnTo>
                    <a:pt x="652" y="24"/>
                  </a:lnTo>
                  <a:lnTo>
                    <a:pt x="664" y="12"/>
                  </a:lnTo>
                  <a:lnTo>
                    <a:pt x="672" y="4"/>
                  </a:lnTo>
                  <a:lnTo>
                    <a:pt x="664" y="0"/>
                  </a:lnTo>
                  <a:lnTo>
                    <a:pt x="84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39" name="図形 38"/>
            <p:cNvSpPr>
              <a:spLocks/>
            </p:cNvSpPr>
            <p:nvPr/>
          </p:nvSpPr>
          <p:spPr bwMode="auto">
            <a:xfrm>
              <a:off x="5256" y="392"/>
              <a:ext cx="180" cy="56"/>
            </a:xfrm>
            <a:custGeom>
              <a:avLst/>
              <a:gdLst/>
              <a:ahLst/>
              <a:cxnLst>
                <a:cxn ang="0">
                  <a:pos x="176" y="8"/>
                </a:cxn>
                <a:cxn ang="0">
                  <a:pos x="180" y="12"/>
                </a:cxn>
                <a:cxn ang="0">
                  <a:pos x="176" y="20"/>
                </a:cxn>
                <a:cxn ang="0">
                  <a:pos x="152" y="32"/>
                </a:cxn>
                <a:cxn ang="0">
                  <a:pos x="96" y="44"/>
                </a:cxn>
                <a:cxn ang="0">
                  <a:pos x="0" y="56"/>
                </a:cxn>
                <a:cxn ang="0">
                  <a:pos x="68" y="36"/>
                </a:cxn>
                <a:cxn ang="0">
                  <a:pos x="84" y="24"/>
                </a:cxn>
                <a:cxn ang="0">
                  <a:pos x="92" y="12"/>
                </a:cxn>
                <a:cxn ang="0">
                  <a:pos x="92" y="8"/>
                </a:cxn>
                <a:cxn ang="0">
                  <a:pos x="92" y="0"/>
                </a:cxn>
                <a:cxn ang="0">
                  <a:pos x="176" y="8"/>
                </a:cxn>
              </a:cxnLst>
              <a:rect l="0" t="0" r="0" b="0"/>
              <a:pathLst>
                <a:path w="180" h="56">
                  <a:moveTo>
                    <a:pt x="176" y="8"/>
                  </a:moveTo>
                  <a:lnTo>
                    <a:pt x="180" y="12"/>
                  </a:lnTo>
                  <a:lnTo>
                    <a:pt x="176" y="20"/>
                  </a:lnTo>
                  <a:lnTo>
                    <a:pt x="152" y="32"/>
                  </a:lnTo>
                  <a:lnTo>
                    <a:pt x="96" y="44"/>
                  </a:lnTo>
                  <a:lnTo>
                    <a:pt x="0" y="56"/>
                  </a:lnTo>
                  <a:lnTo>
                    <a:pt x="68" y="36"/>
                  </a:lnTo>
                  <a:lnTo>
                    <a:pt x="84" y="24"/>
                  </a:lnTo>
                  <a:lnTo>
                    <a:pt x="92" y="12"/>
                  </a:lnTo>
                  <a:lnTo>
                    <a:pt x="92" y="8"/>
                  </a:lnTo>
                  <a:lnTo>
                    <a:pt x="92" y="0"/>
                  </a:lnTo>
                  <a:lnTo>
                    <a:pt x="176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0" name="図形 39"/>
            <p:cNvSpPr>
              <a:spLocks/>
            </p:cNvSpPr>
            <p:nvPr/>
          </p:nvSpPr>
          <p:spPr bwMode="auto">
            <a:xfrm>
              <a:off x="5100" y="388"/>
              <a:ext cx="248" cy="76"/>
            </a:xfrm>
            <a:custGeom>
              <a:avLst/>
              <a:gdLst/>
              <a:ahLst/>
              <a:cxnLst>
                <a:cxn ang="0">
                  <a:pos x="240" y="4"/>
                </a:cxn>
                <a:cxn ang="0">
                  <a:pos x="248" y="16"/>
                </a:cxn>
                <a:cxn ang="0">
                  <a:pos x="236" y="28"/>
                </a:cxn>
                <a:cxn ang="0">
                  <a:pos x="212" y="40"/>
                </a:cxn>
                <a:cxn ang="0">
                  <a:pos x="164" y="60"/>
                </a:cxn>
                <a:cxn ang="0">
                  <a:pos x="76" y="72"/>
                </a:cxn>
                <a:cxn ang="0">
                  <a:pos x="0" y="76"/>
                </a:cxn>
                <a:cxn ang="0">
                  <a:pos x="64" y="72"/>
                </a:cxn>
                <a:cxn ang="0">
                  <a:pos x="112" y="60"/>
                </a:cxn>
                <a:cxn ang="0">
                  <a:pos x="152" y="48"/>
                </a:cxn>
                <a:cxn ang="0">
                  <a:pos x="176" y="36"/>
                </a:cxn>
                <a:cxn ang="0">
                  <a:pos x="188" y="16"/>
                </a:cxn>
                <a:cxn ang="0">
                  <a:pos x="188" y="4"/>
                </a:cxn>
                <a:cxn ang="0">
                  <a:pos x="180" y="0"/>
                </a:cxn>
                <a:cxn ang="0">
                  <a:pos x="240" y="4"/>
                </a:cxn>
              </a:cxnLst>
              <a:rect l="0" t="0" r="0" b="0"/>
              <a:pathLst>
                <a:path w="248" h="76">
                  <a:moveTo>
                    <a:pt x="240" y="4"/>
                  </a:moveTo>
                  <a:lnTo>
                    <a:pt x="248" y="16"/>
                  </a:lnTo>
                  <a:lnTo>
                    <a:pt x="236" y="28"/>
                  </a:lnTo>
                  <a:lnTo>
                    <a:pt x="212" y="40"/>
                  </a:lnTo>
                  <a:lnTo>
                    <a:pt x="164" y="60"/>
                  </a:lnTo>
                  <a:lnTo>
                    <a:pt x="76" y="72"/>
                  </a:lnTo>
                  <a:lnTo>
                    <a:pt x="0" y="76"/>
                  </a:lnTo>
                  <a:lnTo>
                    <a:pt x="64" y="72"/>
                  </a:lnTo>
                  <a:lnTo>
                    <a:pt x="112" y="60"/>
                  </a:lnTo>
                  <a:lnTo>
                    <a:pt x="152" y="48"/>
                  </a:lnTo>
                  <a:lnTo>
                    <a:pt x="176" y="36"/>
                  </a:lnTo>
                  <a:lnTo>
                    <a:pt x="188" y="16"/>
                  </a:lnTo>
                  <a:lnTo>
                    <a:pt x="188" y="4"/>
                  </a:lnTo>
                  <a:lnTo>
                    <a:pt x="180" y="0"/>
                  </a:lnTo>
                  <a:lnTo>
                    <a:pt x="240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1" name="図形 40"/>
            <p:cNvSpPr>
              <a:spLocks/>
            </p:cNvSpPr>
            <p:nvPr/>
          </p:nvSpPr>
          <p:spPr bwMode="auto">
            <a:xfrm>
              <a:off x="5092" y="368"/>
              <a:ext cx="188" cy="96"/>
            </a:xfrm>
            <a:custGeom>
              <a:avLst/>
              <a:gdLst/>
              <a:ahLst/>
              <a:cxnLst>
                <a:cxn ang="0">
                  <a:pos x="176" y="20"/>
                </a:cxn>
                <a:cxn ang="0">
                  <a:pos x="188" y="24"/>
                </a:cxn>
                <a:cxn ang="0">
                  <a:pos x="188" y="36"/>
                </a:cxn>
                <a:cxn ang="0">
                  <a:pos x="184" y="48"/>
                </a:cxn>
                <a:cxn ang="0">
                  <a:pos x="164" y="60"/>
                </a:cxn>
                <a:cxn ang="0">
                  <a:pos x="128" y="72"/>
                </a:cxn>
                <a:cxn ang="0">
                  <a:pos x="72" y="84"/>
                </a:cxn>
                <a:cxn ang="0">
                  <a:pos x="0" y="96"/>
                </a:cxn>
                <a:cxn ang="0">
                  <a:pos x="32" y="84"/>
                </a:cxn>
                <a:cxn ang="0">
                  <a:pos x="56" y="72"/>
                </a:cxn>
                <a:cxn ang="0">
                  <a:pos x="80" y="56"/>
                </a:cxn>
                <a:cxn ang="0">
                  <a:pos x="84" y="32"/>
                </a:cxn>
                <a:cxn ang="0">
                  <a:pos x="84" y="20"/>
                </a:cxn>
                <a:cxn ang="0">
                  <a:pos x="80" y="12"/>
                </a:cxn>
                <a:cxn ang="0">
                  <a:pos x="68" y="0"/>
                </a:cxn>
                <a:cxn ang="0">
                  <a:pos x="176" y="20"/>
                </a:cxn>
              </a:cxnLst>
              <a:rect l="0" t="0" r="0" b="0"/>
              <a:pathLst>
                <a:path w="188" h="96">
                  <a:moveTo>
                    <a:pt x="176" y="20"/>
                  </a:moveTo>
                  <a:lnTo>
                    <a:pt x="188" y="24"/>
                  </a:lnTo>
                  <a:lnTo>
                    <a:pt x="188" y="36"/>
                  </a:lnTo>
                  <a:lnTo>
                    <a:pt x="184" y="48"/>
                  </a:lnTo>
                  <a:lnTo>
                    <a:pt x="164" y="60"/>
                  </a:lnTo>
                  <a:lnTo>
                    <a:pt x="128" y="72"/>
                  </a:lnTo>
                  <a:lnTo>
                    <a:pt x="72" y="84"/>
                  </a:lnTo>
                  <a:lnTo>
                    <a:pt x="0" y="96"/>
                  </a:lnTo>
                  <a:lnTo>
                    <a:pt x="32" y="84"/>
                  </a:lnTo>
                  <a:lnTo>
                    <a:pt x="56" y="72"/>
                  </a:lnTo>
                  <a:lnTo>
                    <a:pt x="80" y="56"/>
                  </a:lnTo>
                  <a:lnTo>
                    <a:pt x="84" y="32"/>
                  </a:lnTo>
                  <a:lnTo>
                    <a:pt x="84" y="20"/>
                  </a:lnTo>
                  <a:lnTo>
                    <a:pt x="80" y="12"/>
                  </a:lnTo>
                  <a:lnTo>
                    <a:pt x="68" y="0"/>
                  </a:lnTo>
                  <a:lnTo>
                    <a:pt x="176" y="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2" name="図形 41"/>
            <p:cNvSpPr>
              <a:spLocks/>
            </p:cNvSpPr>
            <p:nvPr/>
          </p:nvSpPr>
          <p:spPr bwMode="auto">
            <a:xfrm>
              <a:off x="4544" y="144"/>
              <a:ext cx="188" cy="120"/>
            </a:xfrm>
            <a:custGeom>
              <a:avLst/>
              <a:gdLst/>
              <a:ahLst/>
              <a:cxnLst>
                <a:cxn ang="0">
                  <a:pos x="188" y="0"/>
                </a:cxn>
                <a:cxn ang="0">
                  <a:pos x="148" y="0"/>
                </a:cxn>
                <a:cxn ang="0">
                  <a:pos x="120" y="8"/>
                </a:cxn>
                <a:cxn ang="0">
                  <a:pos x="76" y="32"/>
                </a:cxn>
                <a:cxn ang="0">
                  <a:pos x="52" y="48"/>
                </a:cxn>
                <a:cxn ang="0">
                  <a:pos x="48" y="56"/>
                </a:cxn>
                <a:cxn ang="0">
                  <a:pos x="48" y="72"/>
                </a:cxn>
                <a:cxn ang="0">
                  <a:pos x="48" y="84"/>
                </a:cxn>
                <a:cxn ang="0">
                  <a:pos x="60" y="96"/>
                </a:cxn>
                <a:cxn ang="0">
                  <a:pos x="76" y="108"/>
                </a:cxn>
                <a:cxn ang="0">
                  <a:pos x="112" y="120"/>
                </a:cxn>
                <a:cxn ang="0">
                  <a:pos x="72" y="116"/>
                </a:cxn>
                <a:cxn ang="0">
                  <a:pos x="36" y="104"/>
                </a:cxn>
                <a:cxn ang="0">
                  <a:pos x="16" y="92"/>
                </a:cxn>
                <a:cxn ang="0">
                  <a:pos x="4" y="84"/>
                </a:cxn>
                <a:cxn ang="0">
                  <a:pos x="0" y="60"/>
                </a:cxn>
                <a:cxn ang="0">
                  <a:pos x="4" y="56"/>
                </a:cxn>
                <a:cxn ang="0">
                  <a:pos x="16" y="32"/>
                </a:cxn>
                <a:cxn ang="0">
                  <a:pos x="36" y="20"/>
                </a:cxn>
                <a:cxn ang="0">
                  <a:pos x="88" y="8"/>
                </a:cxn>
                <a:cxn ang="0">
                  <a:pos x="148" y="0"/>
                </a:cxn>
                <a:cxn ang="0">
                  <a:pos x="188" y="0"/>
                </a:cxn>
              </a:cxnLst>
              <a:rect l="0" t="0" r="0" b="0"/>
              <a:pathLst>
                <a:path w="188" h="120">
                  <a:moveTo>
                    <a:pt x="188" y="0"/>
                  </a:moveTo>
                  <a:lnTo>
                    <a:pt x="148" y="0"/>
                  </a:lnTo>
                  <a:lnTo>
                    <a:pt x="120" y="8"/>
                  </a:lnTo>
                  <a:lnTo>
                    <a:pt x="76" y="32"/>
                  </a:lnTo>
                  <a:lnTo>
                    <a:pt x="52" y="48"/>
                  </a:lnTo>
                  <a:lnTo>
                    <a:pt x="48" y="56"/>
                  </a:lnTo>
                  <a:lnTo>
                    <a:pt x="48" y="72"/>
                  </a:lnTo>
                  <a:lnTo>
                    <a:pt x="48" y="84"/>
                  </a:lnTo>
                  <a:lnTo>
                    <a:pt x="60" y="96"/>
                  </a:lnTo>
                  <a:lnTo>
                    <a:pt x="76" y="108"/>
                  </a:lnTo>
                  <a:lnTo>
                    <a:pt x="112" y="120"/>
                  </a:lnTo>
                  <a:lnTo>
                    <a:pt x="72" y="116"/>
                  </a:lnTo>
                  <a:lnTo>
                    <a:pt x="36" y="104"/>
                  </a:lnTo>
                  <a:lnTo>
                    <a:pt x="16" y="92"/>
                  </a:lnTo>
                  <a:lnTo>
                    <a:pt x="4" y="84"/>
                  </a:lnTo>
                  <a:lnTo>
                    <a:pt x="0" y="60"/>
                  </a:lnTo>
                  <a:lnTo>
                    <a:pt x="4" y="56"/>
                  </a:lnTo>
                  <a:lnTo>
                    <a:pt x="16" y="32"/>
                  </a:lnTo>
                  <a:lnTo>
                    <a:pt x="36" y="20"/>
                  </a:lnTo>
                  <a:lnTo>
                    <a:pt x="88" y="8"/>
                  </a:lnTo>
                  <a:lnTo>
                    <a:pt x="148" y="0"/>
                  </a:lnTo>
                  <a:lnTo>
                    <a:pt x="18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3" name="図形 42"/>
            <p:cNvSpPr>
              <a:spLocks/>
            </p:cNvSpPr>
            <p:nvPr/>
          </p:nvSpPr>
          <p:spPr bwMode="auto">
            <a:xfrm>
              <a:off x="4472" y="140"/>
              <a:ext cx="184" cy="132"/>
            </a:xfrm>
            <a:custGeom>
              <a:avLst/>
              <a:gdLst/>
              <a:ahLst/>
              <a:cxnLst>
                <a:cxn ang="0">
                  <a:pos x="76" y="88"/>
                </a:cxn>
                <a:cxn ang="0">
                  <a:pos x="84" y="96"/>
                </a:cxn>
                <a:cxn ang="0">
                  <a:pos x="100" y="108"/>
                </a:cxn>
                <a:cxn ang="0">
                  <a:pos x="132" y="120"/>
                </a:cxn>
                <a:cxn ang="0">
                  <a:pos x="172" y="132"/>
                </a:cxn>
                <a:cxn ang="0">
                  <a:pos x="124" y="120"/>
                </a:cxn>
                <a:cxn ang="0">
                  <a:pos x="64" y="108"/>
                </a:cxn>
                <a:cxn ang="0">
                  <a:pos x="16" y="88"/>
                </a:cxn>
                <a:cxn ang="0">
                  <a:pos x="4" y="76"/>
                </a:cxn>
                <a:cxn ang="0">
                  <a:pos x="0" y="64"/>
                </a:cxn>
                <a:cxn ang="0">
                  <a:pos x="0" y="60"/>
                </a:cxn>
                <a:cxn ang="0">
                  <a:pos x="12" y="40"/>
                </a:cxn>
                <a:cxn ang="0">
                  <a:pos x="36" y="24"/>
                </a:cxn>
                <a:cxn ang="0">
                  <a:pos x="88" y="12"/>
                </a:cxn>
                <a:cxn ang="0">
                  <a:pos x="120" y="4"/>
                </a:cxn>
                <a:cxn ang="0">
                  <a:pos x="184" y="0"/>
                </a:cxn>
                <a:cxn ang="0">
                  <a:pos x="148" y="4"/>
                </a:cxn>
                <a:cxn ang="0">
                  <a:pos x="112" y="16"/>
                </a:cxn>
                <a:cxn ang="0">
                  <a:pos x="88" y="28"/>
                </a:cxn>
                <a:cxn ang="0">
                  <a:pos x="72" y="52"/>
                </a:cxn>
                <a:cxn ang="0">
                  <a:pos x="72" y="64"/>
                </a:cxn>
                <a:cxn ang="0">
                  <a:pos x="76" y="88"/>
                </a:cxn>
              </a:cxnLst>
              <a:rect l="0" t="0" r="0" b="0"/>
              <a:pathLst>
                <a:path w="184" h="132">
                  <a:moveTo>
                    <a:pt x="76" y="88"/>
                  </a:moveTo>
                  <a:lnTo>
                    <a:pt x="84" y="96"/>
                  </a:lnTo>
                  <a:lnTo>
                    <a:pt x="100" y="108"/>
                  </a:lnTo>
                  <a:lnTo>
                    <a:pt x="132" y="120"/>
                  </a:lnTo>
                  <a:lnTo>
                    <a:pt x="172" y="132"/>
                  </a:lnTo>
                  <a:lnTo>
                    <a:pt x="124" y="120"/>
                  </a:lnTo>
                  <a:lnTo>
                    <a:pt x="64" y="108"/>
                  </a:lnTo>
                  <a:lnTo>
                    <a:pt x="16" y="88"/>
                  </a:lnTo>
                  <a:lnTo>
                    <a:pt x="4" y="76"/>
                  </a:lnTo>
                  <a:lnTo>
                    <a:pt x="0" y="64"/>
                  </a:lnTo>
                  <a:lnTo>
                    <a:pt x="0" y="60"/>
                  </a:lnTo>
                  <a:lnTo>
                    <a:pt x="12" y="40"/>
                  </a:lnTo>
                  <a:lnTo>
                    <a:pt x="36" y="24"/>
                  </a:lnTo>
                  <a:lnTo>
                    <a:pt x="88" y="12"/>
                  </a:lnTo>
                  <a:lnTo>
                    <a:pt x="120" y="4"/>
                  </a:lnTo>
                  <a:lnTo>
                    <a:pt x="184" y="0"/>
                  </a:lnTo>
                  <a:lnTo>
                    <a:pt x="148" y="4"/>
                  </a:lnTo>
                  <a:lnTo>
                    <a:pt x="112" y="16"/>
                  </a:lnTo>
                  <a:lnTo>
                    <a:pt x="88" y="28"/>
                  </a:lnTo>
                  <a:lnTo>
                    <a:pt x="72" y="52"/>
                  </a:lnTo>
                  <a:lnTo>
                    <a:pt x="72" y="64"/>
                  </a:lnTo>
                  <a:lnTo>
                    <a:pt x="76" y="8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4" name="図形 43"/>
            <p:cNvSpPr>
              <a:spLocks/>
            </p:cNvSpPr>
            <p:nvPr/>
          </p:nvSpPr>
          <p:spPr bwMode="auto">
            <a:xfrm>
              <a:off x="4664" y="140"/>
              <a:ext cx="4" cy="1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5" name="図形 44"/>
            <p:cNvSpPr>
              <a:spLocks/>
            </p:cNvSpPr>
            <p:nvPr/>
          </p:nvSpPr>
          <p:spPr bwMode="auto">
            <a:xfrm>
              <a:off x="4348" y="128"/>
              <a:ext cx="316" cy="148"/>
            </a:xfrm>
            <a:custGeom>
              <a:avLst/>
              <a:gdLst/>
              <a:ahLst/>
              <a:cxnLst>
                <a:cxn ang="0">
                  <a:pos x="292" y="4"/>
                </a:cxn>
                <a:cxn ang="0">
                  <a:pos x="316" y="4"/>
                </a:cxn>
                <a:cxn ang="0">
                  <a:pos x="316" y="12"/>
                </a:cxn>
                <a:cxn ang="0">
                  <a:pos x="244" y="12"/>
                </a:cxn>
                <a:cxn ang="0">
                  <a:pos x="212" y="16"/>
                </a:cxn>
                <a:cxn ang="0">
                  <a:pos x="184" y="24"/>
                </a:cxn>
                <a:cxn ang="0">
                  <a:pos x="160" y="28"/>
                </a:cxn>
                <a:cxn ang="0">
                  <a:pos x="128" y="52"/>
                </a:cxn>
                <a:cxn ang="0">
                  <a:pos x="124" y="64"/>
                </a:cxn>
                <a:cxn ang="0">
                  <a:pos x="116" y="76"/>
                </a:cxn>
                <a:cxn ang="0">
                  <a:pos x="124" y="88"/>
                </a:cxn>
                <a:cxn ang="0">
                  <a:pos x="136" y="108"/>
                </a:cxn>
                <a:cxn ang="0">
                  <a:pos x="184" y="120"/>
                </a:cxn>
                <a:cxn ang="0">
                  <a:pos x="236" y="136"/>
                </a:cxn>
                <a:cxn ang="0">
                  <a:pos x="292" y="144"/>
                </a:cxn>
                <a:cxn ang="0">
                  <a:pos x="208" y="148"/>
                </a:cxn>
                <a:cxn ang="0">
                  <a:pos x="172" y="148"/>
                </a:cxn>
                <a:cxn ang="0">
                  <a:pos x="148" y="148"/>
                </a:cxn>
                <a:cxn ang="0">
                  <a:pos x="124" y="144"/>
                </a:cxn>
                <a:cxn ang="0">
                  <a:pos x="68" y="124"/>
                </a:cxn>
                <a:cxn ang="0">
                  <a:pos x="20" y="108"/>
                </a:cxn>
                <a:cxn ang="0">
                  <a:pos x="8" y="96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2" y="48"/>
                </a:cxn>
                <a:cxn ang="0">
                  <a:pos x="24" y="28"/>
                </a:cxn>
                <a:cxn ang="0">
                  <a:pos x="48" y="16"/>
                </a:cxn>
                <a:cxn ang="0">
                  <a:pos x="84" y="12"/>
                </a:cxn>
                <a:cxn ang="0">
                  <a:pos x="136" y="0"/>
                </a:cxn>
                <a:cxn ang="0">
                  <a:pos x="172" y="0"/>
                </a:cxn>
                <a:cxn ang="0">
                  <a:pos x="220" y="0"/>
                </a:cxn>
                <a:cxn ang="0">
                  <a:pos x="292" y="4"/>
                </a:cxn>
              </a:cxnLst>
              <a:rect l="0" t="0" r="0" b="0"/>
              <a:pathLst>
                <a:path w="316" h="148">
                  <a:moveTo>
                    <a:pt x="292" y="4"/>
                  </a:moveTo>
                  <a:lnTo>
                    <a:pt x="316" y="4"/>
                  </a:lnTo>
                  <a:lnTo>
                    <a:pt x="316" y="12"/>
                  </a:lnTo>
                  <a:lnTo>
                    <a:pt x="244" y="12"/>
                  </a:lnTo>
                  <a:lnTo>
                    <a:pt x="212" y="16"/>
                  </a:lnTo>
                  <a:lnTo>
                    <a:pt x="184" y="24"/>
                  </a:lnTo>
                  <a:lnTo>
                    <a:pt x="160" y="28"/>
                  </a:lnTo>
                  <a:lnTo>
                    <a:pt x="128" y="52"/>
                  </a:lnTo>
                  <a:lnTo>
                    <a:pt x="124" y="64"/>
                  </a:lnTo>
                  <a:lnTo>
                    <a:pt x="116" y="76"/>
                  </a:lnTo>
                  <a:lnTo>
                    <a:pt x="124" y="88"/>
                  </a:lnTo>
                  <a:lnTo>
                    <a:pt x="136" y="108"/>
                  </a:lnTo>
                  <a:lnTo>
                    <a:pt x="184" y="120"/>
                  </a:lnTo>
                  <a:lnTo>
                    <a:pt x="236" y="136"/>
                  </a:lnTo>
                  <a:lnTo>
                    <a:pt x="292" y="144"/>
                  </a:lnTo>
                  <a:lnTo>
                    <a:pt x="208" y="148"/>
                  </a:lnTo>
                  <a:lnTo>
                    <a:pt x="172" y="148"/>
                  </a:lnTo>
                  <a:lnTo>
                    <a:pt x="148" y="148"/>
                  </a:lnTo>
                  <a:lnTo>
                    <a:pt x="124" y="144"/>
                  </a:lnTo>
                  <a:lnTo>
                    <a:pt x="68" y="124"/>
                  </a:lnTo>
                  <a:lnTo>
                    <a:pt x="20" y="108"/>
                  </a:lnTo>
                  <a:lnTo>
                    <a:pt x="8" y="96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2" y="48"/>
                  </a:lnTo>
                  <a:lnTo>
                    <a:pt x="24" y="28"/>
                  </a:lnTo>
                  <a:lnTo>
                    <a:pt x="48" y="16"/>
                  </a:lnTo>
                  <a:lnTo>
                    <a:pt x="84" y="12"/>
                  </a:lnTo>
                  <a:lnTo>
                    <a:pt x="136" y="0"/>
                  </a:lnTo>
                  <a:lnTo>
                    <a:pt x="172" y="0"/>
                  </a:lnTo>
                  <a:lnTo>
                    <a:pt x="220" y="0"/>
                  </a:lnTo>
                  <a:lnTo>
                    <a:pt x="292" y="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6" name="図形 45"/>
            <p:cNvSpPr>
              <a:spLocks/>
            </p:cNvSpPr>
            <p:nvPr/>
          </p:nvSpPr>
          <p:spPr bwMode="auto">
            <a:xfrm>
              <a:off x="4272" y="116"/>
              <a:ext cx="288" cy="168"/>
            </a:xfrm>
            <a:custGeom>
              <a:avLst/>
              <a:gdLst/>
              <a:ahLst/>
              <a:cxnLst>
                <a:cxn ang="0">
                  <a:pos x="264" y="0"/>
                </a:cxn>
                <a:cxn ang="0">
                  <a:pos x="284" y="0"/>
                </a:cxn>
                <a:cxn ang="0">
                  <a:pos x="288" y="4"/>
                </a:cxn>
                <a:cxn ang="0">
                  <a:pos x="228" y="4"/>
                </a:cxn>
                <a:cxn ang="0">
                  <a:pos x="212" y="12"/>
                </a:cxn>
                <a:cxn ang="0">
                  <a:pos x="156" y="16"/>
                </a:cxn>
                <a:cxn ang="0">
                  <a:pos x="124" y="28"/>
                </a:cxn>
                <a:cxn ang="0">
                  <a:pos x="100" y="40"/>
                </a:cxn>
                <a:cxn ang="0">
                  <a:pos x="84" y="52"/>
                </a:cxn>
                <a:cxn ang="0">
                  <a:pos x="72" y="76"/>
                </a:cxn>
                <a:cxn ang="0">
                  <a:pos x="72" y="88"/>
                </a:cxn>
                <a:cxn ang="0">
                  <a:pos x="76" y="108"/>
                </a:cxn>
                <a:cxn ang="0">
                  <a:pos x="88" y="120"/>
                </a:cxn>
                <a:cxn ang="0">
                  <a:pos x="144" y="144"/>
                </a:cxn>
                <a:cxn ang="0">
                  <a:pos x="192" y="156"/>
                </a:cxn>
                <a:cxn ang="0">
                  <a:pos x="224" y="160"/>
                </a:cxn>
                <a:cxn ang="0">
                  <a:pos x="228" y="168"/>
                </a:cxn>
                <a:cxn ang="0">
                  <a:pos x="180" y="168"/>
                </a:cxn>
                <a:cxn ang="0">
                  <a:pos x="148" y="160"/>
                </a:cxn>
                <a:cxn ang="0">
                  <a:pos x="88" y="144"/>
                </a:cxn>
                <a:cxn ang="0">
                  <a:pos x="52" y="132"/>
                </a:cxn>
                <a:cxn ang="0">
                  <a:pos x="28" y="120"/>
                </a:cxn>
                <a:cxn ang="0">
                  <a:pos x="4" y="100"/>
                </a:cxn>
                <a:cxn ang="0">
                  <a:pos x="0" y="76"/>
                </a:cxn>
                <a:cxn ang="0">
                  <a:pos x="0" y="64"/>
                </a:cxn>
                <a:cxn ang="0">
                  <a:pos x="16" y="40"/>
                </a:cxn>
                <a:cxn ang="0">
                  <a:pos x="36" y="24"/>
                </a:cxn>
                <a:cxn ang="0">
                  <a:pos x="64" y="12"/>
                </a:cxn>
                <a:cxn ang="0">
                  <a:pos x="108" y="4"/>
                </a:cxn>
                <a:cxn ang="0">
                  <a:pos x="156" y="0"/>
                </a:cxn>
                <a:cxn ang="0">
                  <a:pos x="184" y="0"/>
                </a:cxn>
                <a:cxn ang="0">
                  <a:pos x="264" y="0"/>
                </a:cxn>
              </a:cxnLst>
              <a:rect l="0" t="0" r="0" b="0"/>
              <a:pathLst>
                <a:path w="288" h="168">
                  <a:moveTo>
                    <a:pt x="264" y="0"/>
                  </a:moveTo>
                  <a:lnTo>
                    <a:pt x="284" y="0"/>
                  </a:lnTo>
                  <a:lnTo>
                    <a:pt x="288" y="4"/>
                  </a:lnTo>
                  <a:lnTo>
                    <a:pt x="228" y="4"/>
                  </a:lnTo>
                  <a:lnTo>
                    <a:pt x="212" y="12"/>
                  </a:lnTo>
                  <a:lnTo>
                    <a:pt x="156" y="16"/>
                  </a:lnTo>
                  <a:lnTo>
                    <a:pt x="124" y="28"/>
                  </a:lnTo>
                  <a:lnTo>
                    <a:pt x="100" y="40"/>
                  </a:lnTo>
                  <a:lnTo>
                    <a:pt x="84" y="52"/>
                  </a:lnTo>
                  <a:lnTo>
                    <a:pt x="72" y="76"/>
                  </a:lnTo>
                  <a:lnTo>
                    <a:pt x="72" y="88"/>
                  </a:lnTo>
                  <a:lnTo>
                    <a:pt x="76" y="108"/>
                  </a:lnTo>
                  <a:lnTo>
                    <a:pt x="88" y="120"/>
                  </a:lnTo>
                  <a:lnTo>
                    <a:pt x="144" y="144"/>
                  </a:lnTo>
                  <a:lnTo>
                    <a:pt x="192" y="156"/>
                  </a:lnTo>
                  <a:lnTo>
                    <a:pt x="224" y="160"/>
                  </a:lnTo>
                  <a:lnTo>
                    <a:pt x="228" y="168"/>
                  </a:lnTo>
                  <a:lnTo>
                    <a:pt x="180" y="168"/>
                  </a:lnTo>
                  <a:lnTo>
                    <a:pt x="148" y="160"/>
                  </a:lnTo>
                  <a:lnTo>
                    <a:pt x="88" y="144"/>
                  </a:lnTo>
                  <a:lnTo>
                    <a:pt x="52" y="132"/>
                  </a:lnTo>
                  <a:lnTo>
                    <a:pt x="28" y="120"/>
                  </a:lnTo>
                  <a:lnTo>
                    <a:pt x="4" y="100"/>
                  </a:lnTo>
                  <a:lnTo>
                    <a:pt x="0" y="76"/>
                  </a:lnTo>
                  <a:lnTo>
                    <a:pt x="0" y="64"/>
                  </a:lnTo>
                  <a:lnTo>
                    <a:pt x="16" y="40"/>
                  </a:lnTo>
                  <a:lnTo>
                    <a:pt x="36" y="24"/>
                  </a:lnTo>
                  <a:lnTo>
                    <a:pt x="64" y="12"/>
                  </a:lnTo>
                  <a:lnTo>
                    <a:pt x="108" y="4"/>
                  </a:lnTo>
                  <a:lnTo>
                    <a:pt x="156" y="0"/>
                  </a:lnTo>
                  <a:lnTo>
                    <a:pt x="184" y="0"/>
                  </a:lnTo>
                  <a:lnTo>
                    <a:pt x="264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7" name="図形 46"/>
            <p:cNvSpPr>
              <a:spLocks/>
            </p:cNvSpPr>
            <p:nvPr/>
          </p:nvSpPr>
          <p:spPr bwMode="auto">
            <a:xfrm>
              <a:off x="4348" y="284"/>
              <a:ext cx="248" cy="212"/>
            </a:xfrm>
            <a:custGeom>
              <a:avLst/>
              <a:gdLst/>
              <a:ahLst/>
              <a:cxnLst>
                <a:cxn ang="0">
                  <a:pos x="8" y="200"/>
                </a:cxn>
                <a:cxn ang="0">
                  <a:pos x="8" y="192"/>
                </a:cxn>
                <a:cxn ang="0">
                  <a:pos x="104" y="164"/>
                </a:cxn>
                <a:cxn ang="0">
                  <a:pos x="140" y="140"/>
                </a:cxn>
                <a:cxn ang="0">
                  <a:pos x="152" y="120"/>
                </a:cxn>
                <a:cxn ang="0">
                  <a:pos x="160" y="108"/>
                </a:cxn>
                <a:cxn ang="0">
                  <a:pos x="160" y="84"/>
                </a:cxn>
                <a:cxn ang="0">
                  <a:pos x="152" y="68"/>
                </a:cxn>
                <a:cxn ang="0">
                  <a:pos x="140" y="48"/>
                </a:cxn>
                <a:cxn ang="0">
                  <a:pos x="96" y="20"/>
                </a:cxn>
                <a:cxn ang="0">
                  <a:pos x="48" y="0"/>
                </a:cxn>
                <a:cxn ang="0">
                  <a:pos x="84" y="8"/>
                </a:cxn>
                <a:cxn ang="0">
                  <a:pos x="140" y="12"/>
                </a:cxn>
                <a:cxn ang="0">
                  <a:pos x="196" y="32"/>
                </a:cxn>
                <a:cxn ang="0">
                  <a:pos x="220" y="48"/>
                </a:cxn>
                <a:cxn ang="0">
                  <a:pos x="244" y="68"/>
                </a:cxn>
                <a:cxn ang="0">
                  <a:pos x="248" y="84"/>
                </a:cxn>
                <a:cxn ang="0">
                  <a:pos x="248" y="96"/>
                </a:cxn>
                <a:cxn ang="0">
                  <a:pos x="248" y="116"/>
                </a:cxn>
                <a:cxn ang="0">
                  <a:pos x="232" y="140"/>
                </a:cxn>
                <a:cxn ang="0">
                  <a:pos x="200" y="156"/>
                </a:cxn>
                <a:cxn ang="0">
                  <a:pos x="140" y="180"/>
                </a:cxn>
                <a:cxn ang="0">
                  <a:pos x="80" y="200"/>
                </a:cxn>
                <a:cxn ang="0">
                  <a:pos x="0" y="212"/>
                </a:cxn>
                <a:cxn ang="0">
                  <a:pos x="8" y="200"/>
                </a:cxn>
              </a:cxnLst>
              <a:rect l="0" t="0" r="0" b="0"/>
              <a:pathLst>
                <a:path w="248" h="212">
                  <a:moveTo>
                    <a:pt x="8" y="200"/>
                  </a:moveTo>
                  <a:lnTo>
                    <a:pt x="8" y="192"/>
                  </a:lnTo>
                  <a:lnTo>
                    <a:pt x="104" y="164"/>
                  </a:lnTo>
                  <a:lnTo>
                    <a:pt x="140" y="140"/>
                  </a:lnTo>
                  <a:lnTo>
                    <a:pt x="152" y="120"/>
                  </a:lnTo>
                  <a:lnTo>
                    <a:pt x="160" y="108"/>
                  </a:lnTo>
                  <a:lnTo>
                    <a:pt x="160" y="84"/>
                  </a:lnTo>
                  <a:lnTo>
                    <a:pt x="152" y="68"/>
                  </a:lnTo>
                  <a:lnTo>
                    <a:pt x="140" y="48"/>
                  </a:lnTo>
                  <a:lnTo>
                    <a:pt x="96" y="20"/>
                  </a:lnTo>
                  <a:lnTo>
                    <a:pt x="48" y="0"/>
                  </a:lnTo>
                  <a:lnTo>
                    <a:pt x="84" y="8"/>
                  </a:lnTo>
                  <a:lnTo>
                    <a:pt x="140" y="12"/>
                  </a:lnTo>
                  <a:lnTo>
                    <a:pt x="196" y="32"/>
                  </a:lnTo>
                  <a:lnTo>
                    <a:pt x="220" y="48"/>
                  </a:lnTo>
                  <a:lnTo>
                    <a:pt x="244" y="68"/>
                  </a:lnTo>
                  <a:lnTo>
                    <a:pt x="248" y="84"/>
                  </a:lnTo>
                  <a:lnTo>
                    <a:pt x="248" y="96"/>
                  </a:lnTo>
                  <a:lnTo>
                    <a:pt x="248" y="116"/>
                  </a:lnTo>
                  <a:lnTo>
                    <a:pt x="232" y="140"/>
                  </a:lnTo>
                  <a:lnTo>
                    <a:pt x="200" y="156"/>
                  </a:lnTo>
                  <a:lnTo>
                    <a:pt x="140" y="180"/>
                  </a:lnTo>
                  <a:lnTo>
                    <a:pt x="80" y="200"/>
                  </a:lnTo>
                  <a:lnTo>
                    <a:pt x="0" y="212"/>
                  </a:lnTo>
                  <a:lnTo>
                    <a:pt x="8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8" name="図形 47"/>
            <p:cNvSpPr>
              <a:spLocks/>
            </p:cNvSpPr>
            <p:nvPr/>
          </p:nvSpPr>
          <p:spPr bwMode="auto">
            <a:xfrm>
              <a:off x="4224" y="96"/>
              <a:ext cx="284" cy="188"/>
            </a:xfrm>
            <a:custGeom>
              <a:avLst/>
              <a:gdLst/>
              <a:ahLst/>
              <a:cxnLst>
                <a:cxn ang="0">
                  <a:pos x="208" y="0"/>
                </a:cxn>
                <a:cxn ang="0">
                  <a:pos x="284" y="12"/>
                </a:cxn>
                <a:cxn ang="0">
                  <a:pos x="220" y="12"/>
                </a:cxn>
                <a:cxn ang="0">
                  <a:pos x="204" y="12"/>
                </a:cxn>
                <a:cxn ang="0">
                  <a:pos x="148" y="20"/>
                </a:cxn>
                <a:cxn ang="0">
                  <a:pos x="112" y="32"/>
                </a:cxn>
                <a:cxn ang="0">
                  <a:pos x="84" y="44"/>
                </a:cxn>
                <a:cxn ang="0">
                  <a:pos x="64" y="56"/>
                </a:cxn>
                <a:cxn ang="0">
                  <a:pos x="40" y="84"/>
                </a:cxn>
                <a:cxn ang="0">
                  <a:pos x="40" y="96"/>
                </a:cxn>
                <a:cxn ang="0">
                  <a:pos x="48" y="116"/>
                </a:cxn>
                <a:cxn ang="0">
                  <a:pos x="64" y="132"/>
                </a:cxn>
                <a:cxn ang="0">
                  <a:pos x="84" y="144"/>
                </a:cxn>
                <a:cxn ang="0">
                  <a:pos x="112" y="156"/>
                </a:cxn>
                <a:cxn ang="0">
                  <a:pos x="168" y="176"/>
                </a:cxn>
                <a:cxn ang="0">
                  <a:pos x="208" y="188"/>
                </a:cxn>
                <a:cxn ang="0">
                  <a:pos x="160" y="188"/>
                </a:cxn>
                <a:cxn ang="0">
                  <a:pos x="156" y="188"/>
                </a:cxn>
                <a:cxn ang="0">
                  <a:pos x="156" y="180"/>
                </a:cxn>
                <a:cxn ang="0">
                  <a:pos x="96" y="168"/>
                </a:cxn>
                <a:cxn ang="0">
                  <a:pos x="48" y="152"/>
                </a:cxn>
                <a:cxn ang="0">
                  <a:pos x="24" y="140"/>
                </a:cxn>
                <a:cxn ang="0">
                  <a:pos x="4" y="120"/>
                </a:cxn>
                <a:cxn ang="0">
                  <a:pos x="0" y="104"/>
                </a:cxn>
                <a:cxn ang="0">
                  <a:pos x="0" y="92"/>
                </a:cxn>
                <a:cxn ang="0">
                  <a:pos x="12" y="60"/>
                </a:cxn>
                <a:cxn ang="0">
                  <a:pos x="40" y="36"/>
                </a:cxn>
                <a:cxn ang="0">
                  <a:pos x="72" y="24"/>
                </a:cxn>
                <a:cxn ang="0">
                  <a:pos x="108" y="12"/>
                </a:cxn>
                <a:cxn ang="0">
                  <a:pos x="180" y="8"/>
                </a:cxn>
                <a:cxn ang="0">
                  <a:pos x="208" y="0"/>
                </a:cxn>
              </a:cxnLst>
              <a:rect l="0" t="0" r="0" b="0"/>
              <a:pathLst>
                <a:path w="284" h="188">
                  <a:moveTo>
                    <a:pt x="208" y="0"/>
                  </a:moveTo>
                  <a:lnTo>
                    <a:pt x="284" y="12"/>
                  </a:lnTo>
                  <a:lnTo>
                    <a:pt x="220" y="12"/>
                  </a:lnTo>
                  <a:lnTo>
                    <a:pt x="204" y="12"/>
                  </a:lnTo>
                  <a:lnTo>
                    <a:pt x="148" y="20"/>
                  </a:lnTo>
                  <a:lnTo>
                    <a:pt x="112" y="32"/>
                  </a:lnTo>
                  <a:lnTo>
                    <a:pt x="84" y="44"/>
                  </a:lnTo>
                  <a:lnTo>
                    <a:pt x="64" y="56"/>
                  </a:lnTo>
                  <a:lnTo>
                    <a:pt x="40" y="84"/>
                  </a:lnTo>
                  <a:lnTo>
                    <a:pt x="40" y="96"/>
                  </a:lnTo>
                  <a:lnTo>
                    <a:pt x="48" y="116"/>
                  </a:lnTo>
                  <a:lnTo>
                    <a:pt x="64" y="132"/>
                  </a:lnTo>
                  <a:lnTo>
                    <a:pt x="84" y="144"/>
                  </a:lnTo>
                  <a:lnTo>
                    <a:pt x="112" y="156"/>
                  </a:lnTo>
                  <a:lnTo>
                    <a:pt x="168" y="176"/>
                  </a:lnTo>
                  <a:lnTo>
                    <a:pt x="208" y="188"/>
                  </a:lnTo>
                  <a:lnTo>
                    <a:pt x="160" y="188"/>
                  </a:lnTo>
                  <a:lnTo>
                    <a:pt x="156" y="188"/>
                  </a:lnTo>
                  <a:lnTo>
                    <a:pt x="156" y="180"/>
                  </a:lnTo>
                  <a:lnTo>
                    <a:pt x="96" y="168"/>
                  </a:lnTo>
                  <a:lnTo>
                    <a:pt x="48" y="152"/>
                  </a:lnTo>
                  <a:lnTo>
                    <a:pt x="24" y="140"/>
                  </a:lnTo>
                  <a:lnTo>
                    <a:pt x="4" y="120"/>
                  </a:lnTo>
                  <a:lnTo>
                    <a:pt x="0" y="104"/>
                  </a:lnTo>
                  <a:lnTo>
                    <a:pt x="0" y="92"/>
                  </a:lnTo>
                  <a:lnTo>
                    <a:pt x="12" y="60"/>
                  </a:lnTo>
                  <a:lnTo>
                    <a:pt x="40" y="36"/>
                  </a:lnTo>
                  <a:lnTo>
                    <a:pt x="72" y="24"/>
                  </a:lnTo>
                  <a:lnTo>
                    <a:pt x="108" y="12"/>
                  </a:lnTo>
                  <a:lnTo>
                    <a:pt x="180" y="8"/>
                  </a:lnTo>
                  <a:lnTo>
                    <a:pt x="20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49" name="図形 48"/>
            <p:cNvSpPr>
              <a:spLocks/>
            </p:cNvSpPr>
            <p:nvPr/>
          </p:nvSpPr>
          <p:spPr bwMode="auto">
            <a:xfrm>
              <a:off x="4160" y="92"/>
              <a:ext cx="248" cy="180"/>
            </a:xfrm>
            <a:custGeom>
              <a:avLst/>
              <a:gdLst/>
              <a:ahLst/>
              <a:cxnLst>
                <a:cxn ang="0">
                  <a:pos x="196" y="0"/>
                </a:cxn>
                <a:cxn ang="0">
                  <a:pos x="248" y="4"/>
                </a:cxn>
                <a:cxn ang="0">
                  <a:pos x="200" y="4"/>
                </a:cxn>
                <a:cxn ang="0">
                  <a:pos x="140" y="24"/>
                </a:cxn>
                <a:cxn ang="0">
                  <a:pos x="112" y="28"/>
                </a:cxn>
                <a:cxn ang="0">
                  <a:pos x="88" y="48"/>
                </a:cxn>
                <a:cxn ang="0">
                  <a:pos x="68" y="72"/>
                </a:cxn>
                <a:cxn ang="0">
                  <a:pos x="56" y="96"/>
                </a:cxn>
                <a:cxn ang="0">
                  <a:pos x="56" y="108"/>
                </a:cxn>
                <a:cxn ang="0">
                  <a:pos x="64" y="124"/>
                </a:cxn>
                <a:cxn ang="0">
                  <a:pos x="76" y="144"/>
                </a:cxn>
                <a:cxn ang="0">
                  <a:pos x="100" y="148"/>
                </a:cxn>
                <a:cxn ang="0">
                  <a:pos x="128" y="168"/>
                </a:cxn>
                <a:cxn ang="0">
                  <a:pos x="172" y="180"/>
                </a:cxn>
                <a:cxn ang="0">
                  <a:pos x="128" y="180"/>
                </a:cxn>
                <a:cxn ang="0">
                  <a:pos x="80" y="160"/>
                </a:cxn>
                <a:cxn ang="0">
                  <a:pos x="48" y="144"/>
                </a:cxn>
                <a:cxn ang="0">
                  <a:pos x="32" y="132"/>
                </a:cxn>
                <a:cxn ang="0">
                  <a:pos x="24" y="132"/>
                </a:cxn>
                <a:cxn ang="0">
                  <a:pos x="12" y="108"/>
                </a:cxn>
                <a:cxn ang="0">
                  <a:pos x="12" y="100"/>
                </a:cxn>
                <a:cxn ang="0">
                  <a:pos x="0" y="76"/>
                </a:cxn>
                <a:cxn ang="0">
                  <a:pos x="8" y="72"/>
                </a:cxn>
                <a:cxn ang="0">
                  <a:pos x="24" y="48"/>
                </a:cxn>
                <a:cxn ang="0">
                  <a:pos x="48" y="28"/>
                </a:cxn>
                <a:cxn ang="0">
                  <a:pos x="80" y="16"/>
                </a:cxn>
                <a:cxn ang="0">
                  <a:pos x="112" y="12"/>
                </a:cxn>
                <a:cxn ang="0">
                  <a:pos x="172" y="4"/>
                </a:cxn>
                <a:cxn ang="0">
                  <a:pos x="196" y="0"/>
                </a:cxn>
              </a:cxnLst>
              <a:rect l="0" t="0" r="0" b="0"/>
              <a:pathLst>
                <a:path w="248" h="180">
                  <a:moveTo>
                    <a:pt x="196" y="0"/>
                  </a:moveTo>
                  <a:lnTo>
                    <a:pt x="248" y="4"/>
                  </a:lnTo>
                  <a:lnTo>
                    <a:pt x="200" y="4"/>
                  </a:lnTo>
                  <a:lnTo>
                    <a:pt x="140" y="24"/>
                  </a:lnTo>
                  <a:lnTo>
                    <a:pt x="112" y="28"/>
                  </a:lnTo>
                  <a:lnTo>
                    <a:pt x="88" y="48"/>
                  </a:lnTo>
                  <a:lnTo>
                    <a:pt x="68" y="72"/>
                  </a:lnTo>
                  <a:lnTo>
                    <a:pt x="56" y="96"/>
                  </a:lnTo>
                  <a:lnTo>
                    <a:pt x="56" y="108"/>
                  </a:lnTo>
                  <a:lnTo>
                    <a:pt x="64" y="124"/>
                  </a:lnTo>
                  <a:lnTo>
                    <a:pt x="76" y="144"/>
                  </a:lnTo>
                  <a:lnTo>
                    <a:pt x="100" y="148"/>
                  </a:lnTo>
                  <a:lnTo>
                    <a:pt x="128" y="168"/>
                  </a:lnTo>
                  <a:lnTo>
                    <a:pt x="172" y="180"/>
                  </a:lnTo>
                  <a:lnTo>
                    <a:pt x="128" y="180"/>
                  </a:lnTo>
                  <a:lnTo>
                    <a:pt x="80" y="160"/>
                  </a:lnTo>
                  <a:lnTo>
                    <a:pt x="48" y="144"/>
                  </a:lnTo>
                  <a:lnTo>
                    <a:pt x="32" y="132"/>
                  </a:lnTo>
                  <a:lnTo>
                    <a:pt x="24" y="132"/>
                  </a:lnTo>
                  <a:lnTo>
                    <a:pt x="12" y="108"/>
                  </a:lnTo>
                  <a:lnTo>
                    <a:pt x="12" y="100"/>
                  </a:lnTo>
                  <a:lnTo>
                    <a:pt x="0" y="76"/>
                  </a:lnTo>
                  <a:lnTo>
                    <a:pt x="8" y="72"/>
                  </a:lnTo>
                  <a:lnTo>
                    <a:pt x="24" y="48"/>
                  </a:lnTo>
                  <a:lnTo>
                    <a:pt x="48" y="28"/>
                  </a:lnTo>
                  <a:lnTo>
                    <a:pt x="80" y="16"/>
                  </a:lnTo>
                  <a:lnTo>
                    <a:pt x="112" y="12"/>
                  </a:lnTo>
                  <a:lnTo>
                    <a:pt x="172" y="4"/>
                  </a:lnTo>
                  <a:lnTo>
                    <a:pt x="196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0" name="図形 49"/>
            <p:cNvSpPr>
              <a:spLocks/>
            </p:cNvSpPr>
            <p:nvPr/>
          </p:nvSpPr>
          <p:spPr bwMode="auto">
            <a:xfrm>
              <a:off x="4184" y="228"/>
              <a:ext cx="88" cy="44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32" y="20"/>
                </a:cxn>
                <a:cxn ang="0">
                  <a:pos x="88" y="44"/>
                </a:cxn>
                <a:cxn ang="0">
                  <a:pos x="0" y="36"/>
                </a:cxn>
                <a:cxn ang="0">
                  <a:pos x="8" y="36"/>
                </a:cxn>
                <a:cxn ang="0">
                  <a:pos x="8" y="20"/>
                </a:cxn>
                <a:cxn ang="0">
                  <a:pos x="8" y="0"/>
                </a:cxn>
              </a:cxnLst>
              <a:rect l="0" t="0" r="0" b="0"/>
              <a:pathLst>
                <a:path w="88" h="44">
                  <a:moveTo>
                    <a:pt x="8" y="0"/>
                  </a:moveTo>
                  <a:lnTo>
                    <a:pt x="32" y="20"/>
                  </a:lnTo>
                  <a:lnTo>
                    <a:pt x="88" y="44"/>
                  </a:lnTo>
                  <a:lnTo>
                    <a:pt x="0" y="36"/>
                  </a:lnTo>
                  <a:lnTo>
                    <a:pt x="8" y="36"/>
                  </a:lnTo>
                  <a:lnTo>
                    <a:pt x="8" y="2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1" name="図形 50"/>
            <p:cNvSpPr>
              <a:spLocks/>
            </p:cNvSpPr>
            <p:nvPr/>
          </p:nvSpPr>
          <p:spPr bwMode="auto">
            <a:xfrm>
              <a:off x="4108" y="96"/>
              <a:ext cx="180" cy="92"/>
            </a:xfrm>
            <a:custGeom>
              <a:avLst/>
              <a:gdLst/>
              <a:ahLst/>
              <a:cxnLst>
                <a:cxn ang="0">
                  <a:pos x="12" y="36"/>
                </a:cxn>
                <a:cxn ang="0">
                  <a:pos x="16" y="36"/>
                </a:cxn>
                <a:cxn ang="0">
                  <a:pos x="24" y="32"/>
                </a:cxn>
                <a:cxn ang="0">
                  <a:pos x="52" y="12"/>
                </a:cxn>
                <a:cxn ang="0">
                  <a:pos x="100" y="8"/>
                </a:cxn>
                <a:cxn ang="0">
                  <a:pos x="180" y="0"/>
                </a:cxn>
                <a:cxn ang="0">
                  <a:pos x="144" y="8"/>
                </a:cxn>
                <a:cxn ang="0">
                  <a:pos x="108" y="20"/>
                </a:cxn>
                <a:cxn ang="0">
                  <a:pos x="76" y="36"/>
                </a:cxn>
                <a:cxn ang="0">
                  <a:pos x="52" y="60"/>
                </a:cxn>
                <a:cxn ang="0">
                  <a:pos x="52" y="72"/>
                </a:cxn>
                <a:cxn ang="0">
                  <a:pos x="52" y="92"/>
                </a:cxn>
                <a:cxn ang="0">
                  <a:pos x="28" y="72"/>
                </a:cxn>
                <a:cxn ang="0">
                  <a:pos x="0" y="60"/>
                </a:cxn>
                <a:cxn ang="0">
                  <a:pos x="12" y="36"/>
                </a:cxn>
              </a:cxnLst>
              <a:rect l="0" t="0" r="0" b="0"/>
              <a:pathLst>
                <a:path w="180" h="92">
                  <a:moveTo>
                    <a:pt x="12" y="36"/>
                  </a:moveTo>
                  <a:lnTo>
                    <a:pt x="16" y="36"/>
                  </a:lnTo>
                  <a:lnTo>
                    <a:pt x="24" y="32"/>
                  </a:lnTo>
                  <a:lnTo>
                    <a:pt x="52" y="12"/>
                  </a:lnTo>
                  <a:lnTo>
                    <a:pt x="100" y="8"/>
                  </a:lnTo>
                  <a:lnTo>
                    <a:pt x="180" y="0"/>
                  </a:lnTo>
                  <a:lnTo>
                    <a:pt x="144" y="8"/>
                  </a:lnTo>
                  <a:lnTo>
                    <a:pt x="108" y="20"/>
                  </a:lnTo>
                  <a:lnTo>
                    <a:pt x="76" y="36"/>
                  </a:lnTo>
                  <a:lnTo>
                    <a:pt x="52" y="60"/>
                  </a:lnTo>
                  <a:lnTo>
                    <a:pt x="52" y="72"/>
                  </a:lnTo>
                  <a:lnTo>
                    <a:pt x="52" y="92"/>
                  </a:lnTo>
                  <a:lnTo>
                    <a:pt x="28" y="72"/>
                  </a:lnTo>
                  <a:lnTo>
                    <a:pt x="0" y="60"/>
                  </a:lnTo>
                  <a:lnTo>
                    <a:pt x="12" y="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2" name="図形 51"/>
            <p:cNvSpPr>
              <a:spLocks/>
            </p:cNvSpPr>
            <p:nvPr/>
          </p:nvSpPr>
          <p:spPr bwMode="auto">
            <a:xfrm>
              <a:off x="4040" y="140"/>
              <a:ext cx="72" cy="12"/>
            </a:xfrm>
            <a:custGeom>
              <a:avLst/>
              <a:gdLst/>
              <a:ahLst/>
              <a:cxnLst>
                <a:cxn ang="0">
                  <a:pos x="8" y="0"/>
                </a:cxn>
                <a:cxn ang="0">
                  <a:pos x="72" y="0"/>
                </a:cxn>
                <a:cxn ang="0">
                  <a:pos x="60" y="12"/>
                </a:cxn>
                <a:cxn ang="0">
                  <a:pos x="0" y="0"/>
                </a:cxn>
                <a:cxn ang="0">
                  <a:pos x="8" y="0"/>
                </a:cxn>
              </a:cxnLst>
              <a:rect l="0" t="0" r="0" b="0"/>
              <a:pathLst>
                <a:path w="72" h="12">
                  <a:moveTo>
                    <a:pt x="8" y="0"/>
                  </a:moveTo>
                  <a:lnTo>
                    <a:pt x="72" y="0"/>
                  </a:lnTo>
                  <a:lnTo>
                    <a:pt x="60" y="12"/>
                  </a:lnTo>
                  <a:lnTo>
                    <a:pt x="0" y="0"/>
                  </a:lnTo>
                  <a:lnTo>
                    <a:pt x="8" y="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3" name="図形 52"/>
            <p:cNvSpPr>
              <a:spLocks/>
            </p:cNvSpPr>
            <p:nvPr/>
          </p:nvSpPr>
          <p:spPr bwMode="auto">
            <a:xfrm>
              <a:off x="3056" y="264"/>
              <a:ext cx="152" cy="100"/>
            </a:xfrm>
            <a:custGeom>
              <a:avLst/>
              <a:gdLst/>
              <a:ahLst/>
              <a:cxnLst>
                <a:cxn ang="0">
                  <a:pos x="28" y="100"/>
                </a:cxn>
                <a:cxn ang="0">
                  <a:pos x="4" y="76"/>
                </a:cxn>
                <a:cxn ang="0">
                  <a:pos x="0" y="44"/>
                </a:cxn>
                <a:cxn ang="0">
                  <a:pos x="0" y="20"/>
                </a:cxn>
                <a:cxn ang="0">
                  <a:pos x="4" y="0"/>
                </a:cxn>
                <a:cxn ang="0">
                  <a:pos x="52" y="0"/>
                </a:cxn>
                <a:cxn ang="0">
                  <a:pos x="100" y="8"/>
                </a:cxn>
                <a:cxn ang="0">
                  <a:pos x="120" y="12"/>
                </a:cxn>
                <a:cxn ang="0">
                  <a:pos x="140" y="20"/>
                </a:cxn>
                <a:cxn ang="0">
                  <a:pos x="144" y="32"/>
                </a:cxn>
                <a:cxn ang="0">
                  <a:pos x="152" y="44"/>
                </a:cxn>
                <a:cxn ang="0">
                  <a:pos x="144" y="52"/>
                </a:cxn>
                <a:cxn ang="0">
                  <a:pos x="132" y="68"/>
                </a:cxn>
                <a:cxn ang="0">
                  <a:pos x="120" y="80"/>
                </a:cxn>
                <a:cxn ang="0">
                  <a:pos x="96" y="88"/>
                </a:cxn>
                <a:cxn ang="0">
                  <a:pos x="64" y="92"/>
                </a:cxn>
                <a:cxn ang="0">
                  <a:pos x="28" y="100"/>
                </a:cxn>
              </a:cxnLst>
              <a:rect l="0" t="0" r="0" b="0"/>
              <a:pathLst>
                <a:path w="152" h="100">
                  <a:moveTo>
                    <a:pt x="28" y="100"/>
                  </a:moveTo>
                  <a:lnTo>
                    <a:pt x="4" y="76"/>
                  </a:lnTo>
                  <a:lnTo>
                    <a:pt x="0" y="44"/>
                  </a:lnTo>
                  <a:lnTo>
                    <a:pt x="0" y="20"/>
                  </a:lnTo>
                  <a:lnTo>
                    <a:pt x="4" y="0"/>
                  </a:lnTo>
                  <a:lnTo>
                    <a:pt x="52" y="0"/>
                  </a:lnTo>
                  <a:lnTo>
                    <a:pt x="100" y="8"/>
                  </a:lnTo>
                  <a:lnTo>
                    <a:pt x="120" y="12"/>
                  </a:lnTo>
                  <a:lnTo>
                    <a:pt x="140" y="20"/>
                  </a:lnTo>
                  <a:lnTo>
                    <a:pt x="144" y="32"/>
                  </a:lnTo>
                  <a:lnTo>
                    <a:pt x="152" y="44"/>
                  </a:lnTo>
                  <a:lnTo>
                    <a:pt x="144" y="52"/>
                  </a:lnTo>
                  <a:lnTo>
                    <a:pt x="132" y="68"/>
                  </a:lnTo>
                  <a:lnTo>
                    <a:pt x="120" y="80"/>
                  </a:lnTo>
                  <a:lnTo>
                    <a:pt x="96" y="88"/>
                  </a:lnTo>
                  <a:lnTo>
                    <a:pt x="64" y="92"/>
                  </a:lnTo>
                  <a:lnTo>
                    <a:pt x="28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4" name="図形 53"/>
            <p:cNvSpPr>
              <a:spLocks/>
            </p:cNvSpPr>
            <p:nvPr/>
          </p:nvSpPr>
          <p:spPr bwMode="auto">
            <a:xfrm>
              <a:off x="3060" y="236"/>
              <a:ext cx="220" cy="144"/>
            </a:xfrm>
            <a:custGeom>
              <a:avLst/>
              <a:gdLst/>
              <a:ahLst/>
              <a:cxnLst>
                <a:cxn ang="0">
                  <a:pos x="48" y="144"/>
                </a:cxn>
                <a:cxn ang="0">
                  <a:pos x="24" y="128"/>
                </a:cxn>
                <a:cxn ang="0">
                  <a:pos x="60" y="128"/>
                </a:cxn>
                <a:cxn ang="0">
                  <a:pos x="96" y="120"/>
                </a:cxn>
                <a:cxn ang="0">
                  <a:pos x="116" y="108"/>
                </a:cxn>
                <a:cxn ang="0">
                  <a:pos x="136" y="104"/>
                </a:cxn>
                <a:cxn ang="0">
                  <a:pos x="148" y="80"/>
                </a:cxn>
                <a:cxn ang="0">
                  <a:pos x="148" y="72"/>
                </a:cxn>
                <a:cxn ang="0">
                  <a:pos x="148" y="56"/>
                </a:cxn>
                <a:cxn ang="0">
                  <a:pos x="140" y="48"/>
                </a:cxn>
                <a:cxn ang="0">
                  <a:pos x="120" y="36"/>
                </a:cxn>
                <a:cxn ang="0">
                  <a:pos x="104" y="28"/>
                </a:cxn>
                <a:cxn ang="0">
                  <a:pos x="56" y="24"/>
                </a:cxn>
                <a:cxn ang="0">
                  <a:pos x="0" y="24"/>
                </a:cxn>
                <a:cxn ang="0">
                  <a:pos x="8" y="0"/>
                </a:cxn>
                <a:cxn ang="0">
                  <a:pos x="8" y="4"/>
                </a:cxn>
                <a:cxn ang="0">
                  <a:pos x="84" y="0"/>
                </a:cxn>
                <a:cxn ang="0">
                  <a:pos x="148" y="4"/>
                </a:cxn>
                <a:cxn ang="0">
                  <a:pos x="176" y="16"/>
                </a:cxn>
                <a:cxn ang="0">
                  <a:pos x="200" y="28"/>
                </a:cxn>
                <a:cxn ang="0">
                  <a:pos x="212" y="40"/>
                </a:cxn>
                <a:cxn ang="0">
                  <a:pos x="220" y="60"/>
                </a:cxn>
                <a:cxn ang="0">
                  <a:pos x="220" y="72"/>
                </a:cxn>
                <a:cxn ang="0">
                  <a:pos x="208" y="96"/>
                </a:cxn>
                <a:cxn ang="0">
                  <a:pos x="200" y="108"/>
                </a:cxn>
                <a:cxn ang="0">
                  <a:pos x="184" y="120"/>
                </a:cxn>
                <a:cxn ang="0">
                  <a:pos x="160" y="132"/>
                </a:cxn>
                <a:cxn ang="0">
                  <a:pos x="136" y="140"/>
                </a:cxn>
                <a:cxn ang="0">
                  <a:pos x="96" y="144"/>
                </a:cxn>
                <a:cxn ang="0">
                  <a:pos x="48" y="144"/>
                </a:cxn>
              </a:cxnLst>
              <a:rect l="0" t="0" r="0" b="0"/>
              <a:pathLst>
                <a:path w="220" h="144">
                  <a:moveTo>
                    <a:pt x="48" y="144"/>
                  </a:moveTo>
                  <a:lnTo>
                    <a:pt x="24" y="128"/>
                  </a:lnTo>
                  <a:lnTo>
                    <a:pt x="60" y="128"/>
                  </a:lnTo>
                  <a:lnTo>
                    <a:pt x="96" y="120"/>
                  </a:lnTo>
                  <a:lnTo>
                    <a:pt x="116" y="108"/>
                  </a:lnTo>
                  <a:lnTo>
                    <a:pt x="136" y="104"/>
                  </a:lnTo>
                  <a:lnTo>
                    <a:pt x="148" y="80"/>
                  </a:lnTo>
                  <a:lnTo>
                    <a:pt x="148" y="72"/>
                  </a:lnTo>
                  <a:lnTo>
                    <a:pt x="148" y="56"/>
                  </a:lnTo>
                  <a:lnTo>
                    <a:pt x="140" y="48"/>
                  </a:lnTo>
                  <a:lnTo>
                    <a:pt x="120" y="36"/>
                  </a:lnTo>
                  <a:lnTo>
                    <a:pt x="104" y="28"/>
                  </a:lnTo>
                  <a:lnTo>
                    <a:pt x="56" y="24"/>
                  </a:lnTo>
                  <a:lnTo>
                    <a:pt x="0" y="24"/>
                  </a:lnTo>
                  <a:lnTo>
                    <a:pt x="8" y="0"/>
                  </a:lnTo>
                  <a:lnTo>
                    <a:pt x="8" y="4"/>
                  </a:lnTo>
                  <a:lnTo>
                    <a:pt x="84" y="0"/>
                  </a:lnTo>
                  <a:lnTo>
                    <a:pt x="148" y="4"/>
                  </a:lnTo>
                  <a:lnTo>
                    <a:pt x="176" y="16"/>
                  </a:lnTo>
                  <a:lnTo>
                    <a:pt x="200" y="28"/>
                  </a:lnTo>
                  <a:lnTo>
                    <a:pt x="212" y="40"/>
                  </a:lnTo>
                  <a:lnTo>
                    <a:pt x="220" y="60"/>
                  </a:lnTo>
                  <a:lnTo>
                    <a:pt x="220" y="72"/>
                  </a:lnTo>
                  <a:lnTo>
                    <a:pt x="208" y="96"/>
                  </a:lnTo>
                  <a:lnTo>
                    <a:pt x="200" y="108"/>
                  </a:lnTo>
                  <a:lnTo>
                    <a:pt x="184" y="120"/>
                  </a:lnTo>
                  <a:lnTo>
                    <a:pt x="160" y="132"/>
                  </a:lnTo>
                  <a:lnTo>
                    <a:pt x="136" y="140"/>
                  </a:lnTo>
                  <a:lnTo>
                    <a:pt x="96" y="144"/>
                  </a:lnTo>
                  <a:lnTo>
                    <a:pt x="48" y="1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5" name="図形 54"/>
            <p:cNvSpPr>
              <a:spLocks/>
            </p:cNvSpPr>
            <p:nvPr/>
          </p:nvSpPr>
          <p:spPr bwMode="auto">
            <a:xfrm>
              <a:off x="3068" y="224"/>
              <a:ext cx="284" cy="180"/>
            </a:xfrm>
            <a:custGeom>
              <a:avLst/>
              <a:gdLst/>
              <a:ahLst/>
              <a:cxnLst>
                <a:cxn ang="0">
                  <a:pos x="72" y="180"/>
                </a:cxn>
                <a:cxn ang="0">
                  <a:pos x="52" y="168"/>
                </a:cxn>
                <a:cxn ang="0">
                  <a:pos x="40" y="164"/>
                </a:cxn>
                <a:cxn ang="0">
                  <a:pos x="128" y="156"/>
                </a:cxn>
                <a:cxn ang="0">
                  <a:pos x="156" y="152"/>
                </a:cxn>
                <a:cxn ang="0">
                  <a:pos x="176" y="140"/>
                </a:cxn>
                <a:cxn ang="0">
                  <a:pos x="192" y="128"/>
                </a:cxn>
                <a:cxn ang="0">
                  <a:pos x="204" y="108"/>
                </a:cxn>
                <a:cxn ang="0">
                  <a:pos x="212" y="84"/>
                </a:cxn>
                <a:cxn ang="0">
                  <a:pos x="216" y="72"/>
                </a:cxn>
                <a:cxn ang="0">
                  <a:pos x="212" y="52"/>
                </a:cxn>
                <a:cxn ang="0">
                  <a:pos x="192" y="36"/>
                </a:cxn>
                <a:cxn ang="0">
                  <a:pos x="176" y="24"/>
                </a:cxn>
                <a:cxn ang="0">
                  <a:pos x="144" y="16"/>
                </a:cxn>
                <a:cxn ang="0">
                  <a:pos x="84" y="12"/>
                </a:cxn>
                <a:cxn ang="0">
                  <a:pos x="0" y="12"/>
                </a:cxn>
                <a:cxn ang="0">
                  <a:pos x="0" y="12"/>
                </a:cxn>
                <a:cxn ang="0">
                  <a:pos x="4" y="12"/>
                </a:cxn>
                <a:cxn ang="0">
                  <a:pos x="40" y="4"/>
                </a:cxn>
                <a:cxn ang="0">
                  <a:pos x="120" y="0"/>
                </a:cxn>
                <a:cxn ang="0">
                  <a:pos x="168" y="4"/>
                </a:cxn>
                <a:cxn ang="0">
                  <a:pos x="212" y="12"/>
                </a:cxn>
                <a:cxn ang="0">
                  <a:pos x="248" y="24"/>
                </a:cxn>
                <a:cxn ang="0">
                  <a:pos x="276" y="52"/>
                </a:cxn>
                <a:cxn ang="0">
                  <a:pos x="284" y="60"/>
                </a:cxn>
                <a:cxn ang="0">
                  <a:pos x="276" y="92"/>
                </a:cxn>
                <a:cxn ang="0">
                  <a:pos x="272" y="108"/>
                </a:cxn>
                <a:cxn ang="0">
                  <a:pos x="252" y="128"/>
                </a:cxn>
                <a:cxn ang="0">
                  <a:pos x="224" y="140"/>
                </a:cxn>
                <a:cxn ang="0">
                  <a:pos x="192" y="156"/>
                </a:cxn>
                <a:cxn ang="0">
                  <a:pos x="144" y="168"/>
                </a:cxn>
                <a:cxn ang="0">
                  <a:pos x="108" y="176"/>
                </a:cxn>
                <a:cxn ang="0">
                  <a:pos x="72" y="180"/>
                </a:cxn>
              </a:cxnLst>
              <a:rect l="0" t="0" r="0" b="0"/>
              <a:pathLst>
                <a:path w="284" h="180">
                  <a:moveTo>
                    <a:pt x="72" y="180"/>
                  </a:moveTo>
                  <a:lnTo>
                    <a:pt x="52" y="168"/>
                  </a:lnTo>
                  <a:lnTo>
                    <a:pt x="40" y="164"/>
                  </a:lnTo>
                  <a:lnTo>
                    <a:pt x="128" y="156"/>
                  </a:lnTo>
                  <a:lnTo>
                    <a:pt x="156" y="152"/>
                  </a:lnTo>
                  <a:lnTo>
                    <a:pt x="176" y="140"/>
                  </a:lnTo>
                  <a:lnTo>
                    <a:pt x="192" y="128"/>
                  </a:lnTo>
                  <a:lnTo>
                    <a:pt x="204" y="108"/>
                  </a:lnTo>
                  <a:lnTo>
                    <a:pt x="212" y="84"/>
                  </a:lnTo>
                  <a:lnTo>
                    <a:pt x="216" y="72"/>
                  </a:lnTo>
                  <a:lnTo>
                    <a:pt x="212" y="52"/>
                  </a:lnTo>
                  <a:lnTo>
                    <a:pt x="192" y="36"/>
                  </a:lnTo>
                  <a:lnTo>
                    <a:pt x="176" y="24"/>
                  </a:lnTo>
                  <a:lnTo>
                    <a:pt x="144" y="16"/>
                  </a:lnTo>
                  <a:lnTo>
                    <a:pt x="84" y="12"/>
                  </a:lnTo>
                  <a:lnTo>
                    <a:pt x="0" y="12"/>
                  </a:lnTo>
                  <a:lnTo>
                    <a:pt x="0" y="12"/>
                  </a:lnTo>
                  <a:lnTo>
                    <a:pt x="4" y="12"/>
                  </a:lnTo>
                  <a:lnTo>
                    <a:pt x="40" y="4"/>
                  </a:lnTo>
                  <a:lnTo>
                    <a:pt x="120" y="0"/>
                  </a:lnTo>
                  <a:lnTo>
                    <a:pt x="168" y="4"/>
                  </a:lnTo>
                  <a:lnTo>
                    <a:pt x="212" y="12"/>
                  </a:lnTo>
                  <a:lnTo>
                    <a:pt x="248" y="24"/>
                  </a:lnTo>
                  <a:lnTo>
                    <a:pt x="276" y="52"/>
                  </a:lnTo>
                  <a:lnTo>
                    <a:pt x="284" y="60"/>
                  </a:lnTo>
                  <a:lnTo>
                    <a:pt x="276" y="92"/>
                  </a:lnTo>
                  <a:lnTo>
                    <a:pt x="272" y="108"/>
                  </a:lnTo>
                  <a:lnTo>
                    <a:pt x="252" y="128"/>
                  </a:lnTo>
                  <a:lnTo>
                    <a:pt x="224" y="140"/>
                  </a:lnTo>
                  <a:lnTo>
                    <a:pt x="192" y="156"/>
                  </a:lnTo>
                  <a:lnTo>
                    <a:pt x="144" y="168"/>
                  </a:lnTo>
                  <a:lnTo>
                    <a:pt x="108" y="176"/>
                  </a:lnTo>
                  <a:lnTo>
                    <a:pt x="72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6" name="図形 55"/>
            <p:cNvSpPr>
              <a:spLocks/>
            </p:cNvSpPr>
            <p:nvPr/>
          </p:nvSpPr>
          <p:spPr bwMode="auto">
            <a:xfrm>
              <a:off x="3072" y="212"/>
              <a:ext cx="356" cy="216"/>
            </a:xfrm>
            <a:custGeom>
              <a:avLst/>
              <a:gdLst/>
              <a:ahLst/>
              <a:cxnLst>
                <a:cxn ang="0">
                  <a:pos x="80" y="192"/>
                </a:cxn>
                <a:cxn ang="0">
                  <a:pos x="108" y="192"/>
                </a:cxn>
                <a:cxn ang="0">
                  <a:pos x="148" y="180"/>
                </a:cxn>
                <a:cxn ang="0">
                  <a:pos x="188" y="168"/>
                </a:cxn>
                <a:cxn ang="0">
                  <a:pos x="224" y="156"/>
                </a:cxn>
                <a:cxn ang="0">
                  <a:pos x="248" y="140"/>
                </a:cxn>
                <a:cxn ang="0">
                  <a:pos x="268" y="120"/>
                </a:cxn>
                <a:cxn ang="0">
                  <a:pos x="280" y="104"/>
                </a:cxn>
                <a:cxn ang="0">
                  <a:pos x="284" y="84"/>
                </a:cxn>
                <a:cxn ang="0">
                  <a:pos x="280" y="72"/>
                </a:cxn>
                <a:cxn ang="0">
                  <a:pos x="280" y="60"/>
                </a:cxn>
                <a:cxn ang="0">
                  <a:pos x="248" y="36"/>
                </a:cxn>
                <a:cxn ang="0">
                  <a:pos x="212" y="24"/>
                </a:cxn>
                <a:cxn ang="0">
                  <a:pos x="172" y="12"/>
                </a:cxn>
                <a:cxn ang="0">
                  <a:pos x="128" y="12"/>
                </a:cxn>
                <a:cxn ang="0">
                  <a:pos x="44" y="12"/>
                </a:cxn>
                <a:cxn ang="0">
                  <a:pos x="0" y="24"/>
                </a:cxn>
                <a:cxn ang="0">
                  <a:pos x="48" y="12"/>
                </a:cxn>
                <a:cxn ang="0">
                  <a:pos x="152" y="0"/>
                </a:cxn>
                <a:cxn ang="0">
                  <a:pos x="212" y="0"/>
                </a:cxn>
                <a:cxn ang="0">
                  <a:pos x="268" y="4"/>
                </a:cxn>
                <a:cxn ang="0">
                  <a:pos x="316" y="24"/>
                </a:cxn>
                <a:cxn ang="0">
                  <a:pos x="332" y="28"/>
                </a:cxn>
                <a:cxn ang="0">
                  <a:pos x="352" y="48"/>
                </a:cxn>
                <a:cxn ang="0">
                  <a:pos x="356" y="64"/>
                </a:cxn>
                <a:cxn ang="0">
                  <a:pos x="356" y="92"/>
                </a:cxn>
                <a:cxn ang="0">
                  <a:pos x="352" y="108"/>
                </a:cxn>
                <a:cxn ang="0">
                  <a:pos x="332" y="132"/>
                </a:cxn>
                <a:cxn ang="0">
                  <a:pos x="316" y="152"/>
                </a:cxn>
                <a:cxn ang="0">
                  <a:pos x="284" y="168"/>
                </a:cxn>
                <a:cxn ang="0">
                  <a:pos x="248" y="188"/>
                </a:cxn>
                <a:cxn ang="0">
                  <a:pos x="200" y="200"/>
                </a:cxn>
                <a:cxn ang="0">
                  <a:pos x="124" y="216"/>
                </a:cxn>
                <a:cxn ang="0">
                  <a:pos x="80" y="192"/>
                </a:cxn>
              </a:cxnLst>
              <a:rect l="0" t="0" r="0" b="0"/>
              <a:pathLst>
                <a:path w="356" h="216">
                  <a:moveTo>
                    <a:pt x="80" y="192"/>
                  </a:moveTo>
                  <a:lnTo>
                    <a:pt x="108" y="192"/>
                  </a:lnTo>
                  <a:lnTo>
                    <a:pt x="148" y="180"/>
                  </a:lnTo>
                  <a:lnTo>
                    <a:pt x="188" y="168"/>
                  </a:lnTo>
                  <a:lnTo>
                    <a:pt x="224" y="156"/>
                  </a:lnTo>
                  <a:lnTo>
                    <a:pt x="248" y="140"/>
                  </a:lnTo>
                  <a:lnTo>
                    <a:pt x="268" y="120"/>
                  </a:lnTo>
                  <a:lnTo>
                    <a:pt x="280" y="104"/>
                  </a:lnTo>
                  <a:lnTo>
                    <a:pt x="284" y="84"/>
                  </a:lnTo>
                  <a:lnTo>
                    <a:pt x="280" y="72"/>
                  </a:lnTo>
                  <a:lnTo>
                    <a:pt x="280" y="60"/>
                  </a:lnTo>
                  <a:lnTo>
                    <a:pt x="248" y="36"/>
                  </a:lnTo>
                  <a:lnTo>
                    <a:pt x="212" y="24"/>
                  </a:lnTo>
                  <a:lnTo>
                    <a:pt x="172" y="12"/>
                  </a:lnTo>
                  <a:lnTo>
                    <a:pt x="128" y="12"/>
                  </a:lnTo>
                  <a:lnTo>
                    <a:pt x="44" y="12"/>
                  </a:lnTo>
                  <a:lnTo>
                    <a:pt x="0" y="24"/>
                  </a:lnTo>
                  <a:lnTo>
                    <a:pt x="48" y="12"/>
                  </a:lnTo>
                  <a:lnTo>
                    <a:pt x="152" y="0"/>
                  </a:lnTo>
                  <a:lnTo>
                    <a:pt x="212" y="0"/>
                  </a:lnTo>
                  <a:lnTo>
                    <a:pt x="268" y="4"/>
                  </a:lnTo>
                  <a:lnTo>
                    <a:pt x="316" y="24"/>
                  </a:lnTo>
                  <a:lnTo>
                    <a:pt x="332" y="28"/>
                  </a:lnTo>
                  <a:lnTo>
                    <a:pt x="352" y="48"/>
                  </a:lnTo>
                  <a:lnTo>
                    <a:pt x="356" y="64"/>
                  </a:lnTo>
                  <a:lnTo>
                    <a:pt x="356" y="92"/>
                  </a:lnTo>
                  <a:lnTo>
                    <a:pt x="352" y="108"/>
                  </a:lnTo>
                  <a:lnTo>
                    <a:pt x="332" y="132"/>
                  </a:lnTo>
                  <a:lnTo>
                    <a:pt x="316" y="152"/>
                  </a:lnTo>
                  <a:lnTo>
                    <a:pt x="284" y="168"/>
                  </a:lnTo>
                  <a:lnTo>
                    <a:pt x="248" y="188"/>
                  </a:lnTo>
                  <a:lnTo>
                    <a:pt x="200" y="200"/>
                  </a:lnTo>
                  <a:lnTo>
                    <a:pt x="124" y="216"/>
                  </a:lnTo>
                  <a:lnTo>
                    <a:pt x="80" y="19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7" name="図形 56"/>
            <p:cNvSpPr>
              <a:spLocks/>
            </p:cNvSpPr>
            <p:nvPr/>
          </p:nvSpPr>
          <p:spPr bwMode="auto">
            <a:xfrm>
              <a:off x="3208" y="200"/>
              <a:ext cx="324" cy="236"/>
            </a:xfrm>
            <a:custGeom>
              <a:avLst/>
              <a:gdLst/>
              <a:ahLst/>
              <a:cxnLst>
                <a:cxn ang="0">
                  <a:pos x="0" y="228"/>
                </a:cxn>
                <a:cxn ang="0">
                  <a:pos x="72" y="212"/>
                </a:cxn>
                <a:cxn ang="0">
                  <a:pos x="112" y="200"/>
                </a:cxn>
                <a:cxn ang="0">
                  <a:pos x="148" y="188"/>
                </a:cxn>
                <a:cxn ang="0">
                  <a:pos x="180" y="168"/>
                </a:cxn>
                <a:cxn ang="0">
                  <a:pos x="204" y="152"/>
                </a:cxn>
                <a:cxn ang="0">
                  <a:pos x="216" y="128"/>
                </a:cxn>
                <a:cxn ang="0">
                  <a:pos x="220" y="104"/>
                </a:cxn>
                <a:cxn ang="0">
                  <a:pos x="220" y="76"/>
                </a:cxn>
                <a:cxn ang="0">
                  <a:pos x="220" y="60"/>
                </a:cxn>
                <a:cxn ang="0">
                  <a:pos x="192" y="36"/>
                </a:cxn>
                <a:cxn ang="0">
                  <a:pos x="160" y="24"/>
                </a:cxn>
                <a:cxn ang="0">
                  <a:pos x="124" y="12"/>
                </a:cxn>
                <a:cxn ang="0">
                  <a:pos x="84" y="4"/>
                </a:cxn>
                <a:cxn ang="0">
                  <a:pos x="132" y="0"/>
                </a:cxn>
                <a:cxn ang="0">
                  <a:pos x="204" y="4"/>
                </a:cxn>
                <a:cxn ang="0">
                  <a:pos x="252" y="16"/>
                </a:cxn>
                <a:cxn ang="0">
                  <a:pos x="288" y="36"/>
                </a:cxn>
                <a:cxn ang="0">
                  <a:pos x="308" y="48"/>
                </a:cxn>
                <a:cxn ang="0">
                  <a:pos x="320" y="64"/>
                </a:cxn>
                <a:cxn ang="0">
                  <a:pos x="324" y="84"/>
                </a:cxn>
                <a:cxn ang="0">
                  <a:pos x="324" y="96"/>
                </a:cxn>
                <a:cxn ang="0">
                  <a:pos x="320" y="116"/>
                </a:cxn>
                <a:cxn ang="0">
                  <a:pos x="308" y="132"/>
                </a:cxn>
                <a:cxn ang="0">
                  <a:pos x="272" y="156"/>
                </a:cxn>
                <a:cxn ang="0">
                  <a:pos x="220" y="180"/>
                </a:cxn>
                <a:cxn ang="0">
                  <a:pos x="160" y="200"/>
                </a:cxn>
                <a:cxn ang="0">
                  <a:pos x="60" y="224"/>
                </a:cxn>
                <a:cxn ang="0">
                  <a:pos x="12" y="228"/>
                </a:cxn>
                <a:cxn ang="0">
                  <a:pos x="12" y="236"/>
                </a:cxn>
                <a:cxn ang="0">
                  <a:pos x="0" y="228"/>
                </a:cxn>
              </a:cxnLst>
              <a:rect l="0" t="0" r="0" b="0"/>
              <a:pathLst>
                <a:path w="324" h="236">
                  <a:moveTo>
                    <a:pt x="0" y="228"/>
                  </a:moveTo>
                  <a:lnTo>
                    <a:pt x="72" y="212"/>
                  </a:lnTo>
                  <a:lnTo>
                    <a:pt x="112" y="200"/>
                  </a:lnTo>
                  <a:lnTo>
                    <a:pt x="148" y="188"/>
                  </a:lnTo>
                  <a:lnTo>
                    <a:pt x="180" y="168"/>
                  </a:lnTo>
                  <a:lnTo>
                    <a:pt x="204" y="152"/>
                  </a:lnTo>
                  <a:lnTo>
                    <a:pt x="216" y="128"/>
                  </a:lnTo>
                  <a:lnTo>
                    <a:pt x="220" y="104"/>
                  </a:lnTo>
                  <a:lnTo>
                    <a:pt x="220" y="76"/>
                  </a:lnTo>
                  <a:lnTo>
                    <a:pt x="220" y="60"/>
                  </a:lnTo>
                  <a:lnTo>
                    <a:pt x="192" y="36"/>
                  </a:lnTo>
                  <a:lnTo>
                    <a:pt x="160" y="24"/>
                  </a:lnTo>
                  <a:lnTo>
                    <a:pt x="124" y="12"/>
                  </a:lnTo>
                  <a:lnTo>
                    <a:pt x="84" y="4"/>
                  </a:lnTo>
                  <a:lnTo>
                    <a:pt x="132" y="0"/>
                  </a:lnTo>
                  <a:lnTo>
                    <a:pt x="204" y="4"/>
                  </a:lnTo>
                  <a:lnTo>
                    <a:pt x="252" y="16"/>
                  </a:lnTo>
                  <a:lnTo>
                    <a:pt x="288" y="36"/>
                  </a:lnTo>
                  <a:lnTo>
                    <a:pt x="308" y="48"/>
                  </a:lnTo>
                  <a:lnTo>
                    <a:pt x="320" y="64"/>
                  </a:lnTo>
                  <a:lnTo>
                    <a:pt x="324" y="84"/>
                  </a:lnTo>
                  <a:lnTo>
                    <a:pt x="324" y="96"/>
                  </a:lnTo>
                  <a:lnTo>
                    <a:pt x="320" y="116"/>
                  </a:lnTo>
                  <a:lnTo>
                    <a:pt x="308" y="132"/>
                  </a:lnTo>
                  <a:lnTo>
                    <a:pt x="272" y="156"/>
                  </a:lnTo>
                  <a:lnTo>
                    <a:pt x="220" y="180"/>
                  </a:lnTo>
                  <a:lnTo>
                    <a:pt x="160" y="200"/>
                  </a:lnTo>
                  <a:lnTo>
                    <a:pt x="60" y="224"/>
                  </a:lnTo>
                  <a:lnTo>
                    <a:pt x="12" y="228"/>
                  </a:lnTo>
                  <a:lnTo>
                    <a:pt x="12" y="236"/>
                  </a:lnTo>
                  <a:lnTo>
                    <a:pt x="0" y="22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8" name="図形 57"/>
            <p:cNvSpPr>
              <a:spLocks/>
            </p:cNvSpPr>
            <p:nvPr/>
          </p:nvSpPr>
          <p:spPr bwMode="auto">
            <a:xfrm>
              <a:off x="3220" y="168"/>
              <a:ext cx="440" cy="284"/>
            </a:xfrm>
            <a:custGeom>
              <a:avLst/>
              <a:gdLst/>
              <a:ahLst/>
              <a:cxnLst>
                <a:cxn ang="0">
                  <a:pos x="0" y="268"/>
                </a:cxn>
                <a:cxn ang="0">
                  <a:pos x="64" y="256"/>
                </a:cxn>
                <a:cxn ang="0">
                  <a:pos x="168" y="232"/>
                </a:cxn>
                <a:cxn ang="0">
                  <a:pos x="220" y="212"/>
                </a:cxn>
                <a:cxn ang="0">
                  <a:pos x="272" y="188"/>
                </a:cxn>
                <a:cxn ang="0">
                  <a:pos x="300" y="164"/>
                </a:cxn>
                <a:cxn ang="0">
                  <a:pos x="312" y="148"/>
                </a:cxn>
                <a:cxn ang="0">
                  <a:pos x="320" y="128"/>
                </a:cxn>
                <a:cxn ang="0">
                  <a:pos x="320" y="116"/>
                </a:cxn>
                <a:cxn ang="0">
                  <a:pos x="312" y="96"/>
                </a:cxn>
                <a:cxn ang="0">
                  <a:pos x="300" y="72"/>
                </a:cxn>
                <a:cxn ang="0">
                  <a:pos x="272" y="56"/>
                </a:cxn>
                <a:cxn ang="0">
                  <a:pos x="236" y="44"/>
                </a:cxn>
                <a:cxn ang="0">
                  <a:pos x="180" y="32"/>
                </a:cxn>
                <a:cxn ang="0">
                  <a:pos x="120" y="24"/>
                </a:cxn>
                <a:cxn ang="0">
                  <a:pos x="84" y="32"/>
                </a:cxn>
                <a:cxn ang="0">
                  <a:pos x="156" y="8"/>
                </a:cxn>
                <a:cxn ang="0">
                  <a:pos x="208" y="0"/>
                </a:cxn>
                <a:cxn ang="0">
                  <a:pos x="272" y="0"/>
                </a:cxn>
                <a:cxn ang="0">
                  <a:pos x="272" y="8"/>
                </a:cxn>
                <a:cxn ang="0">
                  <a:pos x="272" y="0"/>
                </a:cxn>
                <a:cxn ang="0">
                  <a:pos x="324" y="12"/>
                </a:cxn>
                <a:cxn ang="0">
                  <a:pos x="380" y="36"/>
                </a:cxn>
                <a:cxn ang="0">
                  <a:pos x="408" y="56"/>
                </a:cxn>
                <a:cxn ang="0">
                  <a:pos x="428" y="68"/>
                </a:cxn>
                <a:cxn ang="0">
                  <a:pos x="440" y="92"/>
                </a:cxn>
                <a:cxn ang="0">
                  <a:pos x="432" y="116"/>
                </a:cxn>
                <a:cxn ang="0">
                  <a:pos x="420" y="148"/>
                </a:cxn>
                <a:cxn ang="0">
                  <a:pos x="392" y="176"/>
                </a:cxn>
                <a:cxn ang="0">
                  <a:pos x="348" y="208"/>
                </a:cxn>
                <a:cxn ang="0">
                  <a:pos x="252" y="236"/>
                </a:cxn>
                <a:cxn ang="0">
                  <a:pos x="160" y="268"/>
                </a:cxn>
                <a:cxn ang="0">
                  <a:pos x="72" y="284"/>
                </a:cxn>
                <a:cxn ang="0">
                  <a:pos x="0" y="268"/>
                </a:cxn>
              </a:cxnLst>
              <a:rect l="0" t="0" r="0" b="0"/>
              <a:pathLst>
                <a:path w="440" h="284">
                  <a:moveTo>
                    <a:pt x="0" y="268"/>
                  </a:moveTo>
                  <a:lnTo>
                    <a:pt x="64" y="256"/>
                  </a:lnTo>
                  <a:lnTo>
                    <a:pt x="168" y="232"/>
                  </a:lnTo>
                  <a:lnTo>
                    <a:pt x="220" y="212"/>
                  </a:lnTo>
                  <a:lnTo>
                    <a:pt x="272" y="188"/>
                  </a:lnTo>
                  <a:lnTo>
                    <a:pt x="300" y="164"/>
                  </a:lnTo>
                  <a:lnTo>
                    <a:pt x="312" y="148"/>
                  </a:lnTo>
                  <a:lnTo>
                    <a:pt x="320" y="128"/>
                  </a:lnTo>
                  <a:lnTo>
                    <a:pt x="320" y="116"/>
                  </a:lnTo>
                  <a:lnTo>
                    <a:pt x="312" y="96"/>
                  </a:lnTo>
                  <a:lnTo>
                    <a:pt x="300" y="72"/>
                  </a:lnTo>
                  <a:lnTo>
                    <a:pt x="272" y="56"/>
                  </a:lnTo>
                  <a:lnTo>
                    <a:pt x="236" y="44"/>
                  </a:lnTo>
                  <a:lnTo>
                    <a:pt x="180" y="32"/>
                  </a:lnTo>
                  <a:lnTo>
                    <a:pt x="120" y="24"/>
                  </a:lnTo>
                  <a:lnTo>
                    <a:pt x="84" y="32"/>
                  </a:lnTo>
                  <a:lnTo>
                    <a:pt x="156" y="8"/>
                  </a:lnTo>
                  <a:lnTo>
                    <a:pt x="208" y="0"/>
                  </a:lnTo>
                  <a:lnTo>
                    <a:pt x="272" y="0"/>
                  </a:lnTo>
                  <a:lnTo>
                    <a:pt x="272" y="8"/>
                  </a:lnTo>
                  <a:lnTo>
                    <a:pt x="272" y="0"/>
                  </a:lnTo>
                  <a:lnTo>
                    <a:pt x="324" y="12"/>
                  </a:lnTo>
                  <a:lnTo>
                    <a:pt x="380" y="36"/>
                  </a:lnTo>
                  <a:lnTo>
                    <a:pt x="408" y="56"/>
                  </a:lnTo>
                  <a:lnTo>
                    <a:pt x="428" y="68"/>
                  </a:lnTo>
                  <a:lnTo>
                    <a:pt x="440" y="92"/>
                  </a:lnTo>
                  <a:lnTo>
                    <a:pt x="432" y="116"/>
                  </a:lnTo>
                  <a:lnTo>
                    <a:pt x="420" y="148"/>
                  </a:lnTo>
                  <a:lnTo>
                    <a:pt x="392" y="176"/>
                  </a:lnTo>
                  <a:lnTo>
                    <a:pt x="348" y="208"/>
                  </a:lnTo>
                  <a:lnTo>
                    <a:pt x="252" y="236"/>
                  </a:lnTo>
                  <a:lnTo>
                    <a:pt x="160" y="268"/>
                  </a:lnTo>
                  <a:lnTo>
                    <a:pt x="72" y="284"/>
                  </a:lnTo>
                  <a:lnTo>
                    <a:pt x="0" y="26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59" name="図形 58"/>
            <p:cNvSpPr>
              <a:spLocks/>
            </p:cNvSpPr>
            <p:nvPr/>
          </p:nvSpPr>
          <p:spPr bwMode="auto">
            <a:xfrm>
              <a:off x="3304" y="176"/>
              <a:ext cx="452" cy="284"/>
            </a:xfrm>
            <a:custGeom>
              <a:avLst/>
              <a:gdLst/>
              <a:ahLst/>
              <a:cxnLst>
                <a:cxn ang="0">
                  <a:pos x="0" y="276"/>
                </a:cxn>
                <a:cxn ang="0">
                  <a:pos x="88" y="260"/>
                </a:cxn>
                <a:cxn ang="0">
                  <a:pos x="176" y="236"/>
                </a:cxn>
                <a:cxn ang="0">
                  <a:pos x="272" y="200"/>
                </a:cxn>
                <a:cxn ang="0">
                  <a:pos x="312" y="168"/>
                </a:cxn>
                <a:cxn ang="0">
                  <a:pos x="336" y="140"/>
                </a:cxn>
                <a:cxn ang="0">
                  <a:pos x="356" y="108"/>
                </a:cxn>
                <a:cxn ang="0">
                  <a:pos x="356" y="84"/>
                </a:cxn>
                <a:cxn ang="0">
                  <a:pos x="344" y="60"/>
                </a:cxn>
                <a:cxn ang="0">
                  <a:pos x="324" y="40"/>
                </a:cxn>
                <a:cxn ang="0">
                  <a:pos x="296" y="28"/>
                </a:cxn>
                <a:cxn ang="0">
                  <a:pos x="272" y="12"/>
                </a:cxn>
                <a:cxn ang="0">
                  <a:pos x="240" y="0"/>
                </a:cxn>
                <a:cxn ang="0">
                  <a:pos x="276" y="0"/>
                </a:cxn>
                <a:cxn ang="0">
                  <a:pos x="324" y="4"/>
                </a:cxn>
                <a:cxn ang="0">
                  <a:pos x="380" y="24"/>
                </a:cxn>
                <a:cxn ang="0">
                  <a:pos x="404" y="36"/>
                </a:cxn>
                <a:cxn ang="0">
                  <a:pos x="428" y="52"/>
                </a:cxn>
                <a:cxn ang="0">
                  <a:pos x="448" y="76"/>
                </a:cxn>
                <a:cxn ang="0">
                  <a:pos x="452" y="116"/>
                </a:cxn>
                <a:cxn ang="0">
                  <a:pos x="448" y="128"/>
                </a:cxn>
                <a:cxn ang="0">
                  <a:pos x="428" y="152"/>
                </a:cxn>
                <a:cxn ang="0">
                  <a:pos x="412" y="168"/>
                </a:cxn>
                <a:cxn ang="0">
                  <a:pos x="372" y="188"/>
                </a:cxn>
                <a:cxn ang="0">
                  <a:pos x="332" y="204"/>
                </a:cxn>
                <a:cxn ang="0">
                  <a:pos x="264" y="228"/>
                </a:cxn>
                <a:cxn ang="0">
                  <a:pos x="176" y="252"/>
                </a:cxn>
                <a:cxn ang="0">
                  <a:pos x="100" y="272"/>
                </a:cxn>
                <a:cxn ang="0">
                  <a:pos x="40" y="284"/>
                </a:cxn>
                <a:cxn ang="0">
                  <a:pos x="0" y="276"/>
                </a:cxn>
              </a:cxnLst>
              <a:rect l="0" t="0" r="0" b="0"/>
              <a:pathLst>
                <a:path w="452" h="284">
                  <a:moveTo>
                    <a:pt x="0" y="276"/>
                  </a:moveTo>
                  <a:lnTo>
                    <a:pt x="88" y="260"/>
                  </a:lnTo>
                  <a:lnTo>
                    <a:pt x="176" y="236"/>
                  </a:lnTo>
                  <a:lnTo>
                    <a:pt x="272" y="200"/>
                  </a:lnTo>
                  <a:lnTo>
                    <a:pt x="312" y="168"/>
                  </a:lnTo>
                  <a:lnTo>
                    <a:pt x="336" y="140"/>
                  </a:lnTo>
                  <a:lnTo>
                    <a:pt x="356" y="108"/>
                  </a:lnTo>
                  <a:lnTo>
                    <a:pt x="356" y="84"/>
                  </a:lnTo>
                  <a:lnTo>
                    <a:pt x="344" y="60"/>
                  </a:lnTo>
                  <a:lnTo>
                    <a:pt x="324" y="40"/>
                  </a:lnTo>
                  <a:lnTo>
                    <a:pt x="296" y="28"/>
                  </a:lnTo>
                  <a:lnTo>
                    <a:pt x="272" y="12"/>
                  </a:lnTo>
                  <a:lnTo>
                    <a:pt x="240" y="0"/>
                  </a:lnTo>
                  <a:lnTo>
                    <a:pt x="276" y="0"/>
                  </a:lnTo>
                  <a:lnTo>
                    <a:pt x="324" y="4"/>
                  </a:lnTo>
                  <a:lnTo>
                    <a:pt x="380" y="24"/>
                  </a:lnTo>
                  <a:lnTo>
                    <a:pt x="404" y="36"/>
                  </a:lnTo>
                  <a:lnTo>
                    <a:pt x="428" y="52"/>
                  </a:lnTo>
                  <a:lnTo>
                    <a:pt x="448" y="76"/>
                  </a:lnTo>
                  <a:lnTo>
                    <a:pt x="452" y="116"/>
                  </a:lnTo>
                  <a:lnTo>
                    <a:pt x="448" y="128"/>
                  </a:lnTo>
                  <a:lnTo>
                    <a:pt x="428" y="152"/>
                  </a:lnTo>
                  <a:lnTo>
                    <a:pt x="412" y="168"/>
                  </a:lnTo>
                  <a:lnTo>
                    <a:pt x="372" y="188"/>
                  </a:lnTo>
                  <a:lnTo>
                    <a:pt x="332" y="204"/>
                  </a:lnTo>
                  <a:lnTo>
                    <a:pt x="264" y="228"/>
                  </a:lnTo>
                  <a:lnTo>
                    <a:pt x="176" y="252"/>
                  </a:lnTo>
                  <a:lnTo>
                    <a:pt x="100" y="272"/>
                  </a:lnTo>
                  <a:lnTo>
                    <a:pt x="40" y="284"/>
                  </a:lnTo>
                  <a:lnTo>
                    <a:pt x="0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0" name="図形 59"/>
            <p:cNvSpPr>
              <a:spLocks/>
            </p:cNvSpPr>
            <p:nvPr/>
          </p:nvSpPr>
          <p:spPr bwMode="auto">
            <a:xfrm>
              <a:off x="3344" y="204"/>
              <a:ext cx="480" cy="260"/>
            </a:xfrm>
            <a:custGeom>
              <a:avLst/>
              <a:gdLst/>
              <a:ahLst/>
              <a:cxnLst>
                <a:cxn ang="0">
                  <a:pos x="236" y="220"/>
                </a:cxn>
                <a:cxn ang="0">
                  <a:pos x="196" y="236"/>
                </a:cxn>
                <a:cxn ang="0">
                  <a:pos x="152" y="248"/>
                </a:cxn>
                <a:cxn ang="0">
                  <a:pos x="104" y="256"/>
                </a:cxn>
                <a:cxn ang="0">
                  <a:pos x="48" y="260"/>
                </a:cxn>
                <a:cxn ang="0">
                  <a:pos x="0" y="256"/>
                </a:cxn>
                <a:cxn ang="0">
                  <a:pos x="60" y="248"/>
                </a:cxn>
                <a:cxn ang="0">
                  <a:pos x="136" y="232"/>
                </a:cxn>
                <a:cxn ang="0">
                  <a:pos x="232" y="200"/>
                </a:cxn>
                <a:cxn ang="0">
                  <a:pos x="292" y="184"/>
                </a:cxn>
                <a:cxn ang="0">
                  <a:pos x="340" y="160"/>
                </a:cxn>
                <a:cxn ang="0">
                  <a:pos x="376" y="140"/>
                </a:cxn>
                <a:cxn ang="0">
                  <a:pos x="396" y="124"/>
                </a:cxn>
                <a:cxn ang="0">
                  <a:pos x="412" y="100"/>
                </a:cxn>
                <a:cxn ang="0">
                  <a:pos x="420" y="88"/>
                </a:cxn>
                <a:cxn ang="0">
                  <a:pos x="412" y="48"/>
                </a:cxn>
                <a:cxn ang="0">
                  <a:pos x="388" y="20"/>
                </a:cxn>
                <a:cxn ang="0">
                  <a:pos x="360" y="0"/>
                </a:cxn>
                <a:cxn ang="0">
                  <a:pos x="408" y="8"/>
                </a:cxn>
                <a:cxn ang="0">
                  <a:pos x="432" y="20"/>
                </a:cxn>
                <a:cxn ang="0">
                  <a:pos x="456" y="32"/>
                </a:cxn>
                <a:cxn ang="0">
                  <a:pos x="472" y="56"/>
                </a:cxn>
                <a:cxn ang="0">
                  <a:pos x="480" y="88"/>
                </a:cxn>
                <a:cxn ang="0">
                  <a:pos x="468" y="104"/>
                </a:cxn>
                <a:cxn ang="0">
                  <a:pos x="424" y="148"/>
                </a:cxn>
                <a:cxn ang="0">
                  <a:pos x="396" y="172"/>
                </a:cxn>
                <a:cxn ang="0">
                  <a:pos x="352" y="196"/>
                </a:cxn>
                <a:cxn ang="0">
                  <a:pos x="304" y="212"/>
                </a:cxn>
                <a:cxn ang="0">
                  <a:pos x="244" y="220"/>
                </a:cxn>
                <a:cxn ang="0">
                  <a:pos x="244" y="224"/>
                </a:cxn>
                <a:cxn ang="0">
                  <a:pos x="236" y="220"/>
                </a:cxn>
              </a:cxnLst>
              <a:rect l="0" t="0" r="0" b="0"/>
              <a:pathLst>
                <a:path w="480" h="260">
                  <a:moveTo>
                    <a:pt x="236" y="220"/>
                  </a:moveTo>
                  <a:lnTo>
                    <a:pt x="196" y="236"/>
                  </a:lnTo>
                  <a:lnTo>
                    <a:pt x="152" y="248"/>
                  </a:lnTo>
                  <a:lnTo>
                    <a:pt x="104" y="256"/>
                  </a:lnTo>
                  <a:lnTo>
                    <a:pt x="48" y="260"/>
                  </a:lnTo>
                  <a:lnTo>
                    <a:pt x="0" y="256"/>
                  </a:lnTo>
                  <a:lnTo>
                    <a:pt x="60" y="248"/>
                  </a:lnTo>
                  <a:lnTo>
                    <a:pt x="136" y="232"/>
                  </a:lnTo>
                  <a:lnTo>
                    <a:pt x="232" y="200"/>
                  </a:lnTo>
                  <a:lnTo>
                    <a:pt x="292" y="184"/>
                  </a:lnTo>
                  <a:lnTo>
                    <a:pt x="340" y="160"/>
                  </a:lnTo>
                  <a:lnTo>
                    <a:pt x="376" y="140"/>
                  </a:lnTo>
                  <a:lnTo>
                    <a:pt x="396" y="124"/>
                  </a:lnTo>
                  <a:lnTo>
                    <a:pt x="412" y="100"/>
                  </a:lnTo>
                  <a:lnTo>
                    <a:pt x="420" y="88"/>
                  </a:lnTo>
                  <a:lnTo>
                    <a:pt x="412" y="48"/>
                  </a:lnTo>
                  <a:lnTo>
                    <a:pt x="388" y="20"/>
                  </a:lnTo>
                  <a:lnTo>
                    <a:pt x="360" y="0"/>
                  </a:lnTo>
                  <a:lnTo>
                    <a:pt x="408" y="8"/>
                  </a:lnTo>
                  <a:lnTo>
                    <a:pt x="432" y="20"/>
                  </a:lnTo>
                  <a:lnTo>
                    <a:pt x="456" y="32"/>
                  </a:lnTo>
                  <a:lnTo>
                    <a:pt x="472" y="56"/>
                  </a:lnTo>
                  <a:lnTo>
                    <a:pt x="480" y="88"/>
                  </a:lnTo>
                  <a:lnTo>
                    <a:pt x="468" y="104"/>
                  </a:lnTo>
                  <a:lnTo>
                    <a:pt x="424" y="148"/>
                  </a:lnTo>
                  <a:lnTo>
                    <a:pt x="396" y="172"/>
                  </a:lnTo>
                  <a:lnTo>
                    <a:pt x="352" y="196"/>
                  </a:lnTo>
                  <a:lnTo>
                    <a:pt x="304" y="212"/>
                  </a:lnTo>
                  <a:lnTo>
                    <a:pt x="244" y="220"/>
                  </a:lnTo>
                  <a:lnTo>
                    <a:pt x="244" y="224"/>
                  </a:lnTo>
                  <a:lnTo>
                    <a:pt x="236" y="22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1" name="図形 60"/>
            <p:cNvSpPr>
              <a:spLocks/>
            </p:cNvSpPr>
            <p:nvPr/>
          </p:nvSpPr>
          <p:spPr bwMode="auto">
            <a:xfrm>
              <a:off x="3504" y="152"/>
              <a:ext cx="380" cy="276"/>
            </a:xfrm>
            <a:custGeom>
              <a:avLst/>
              <a:gdLst/>
              <a:ahLst/>
              <a:cxnLst>
                <a:cxn ang="0">
                  <a:pos x="88" y="276"/>
                </a:cxn>
                <a:cxn ang="0">
                  <a:pos x="148" y="264"/>
                </a:cxn>
                <a:cxn ang="0">
                  <a:pos x="200" y="248"/>
                </a:cxn>
                <a:cxn ang="0">
                  <a:pos x="236" y="228"/>
                </a:cxn>
                <a:cxn ang="0">
                  <a:pos x="272" y="204"/>
                </a:cxn>
                <a:cxn ang="0">
                  <a:pos x="308" y="156"/>
                </a:cxn>
                <a:cxn ang="0">
                  <a:pos x="324" y="140"/>
                </a:cxn>
                <a:cxn ang="0">
                  <a:pos x="320" y="100"/>
                </a:cxn>
                <a:cxn ang="0">
                  <a:pos x="300" y="84"/>
                </a:cxn>
                <a:cxn ang="0">
                  <a:pos x="272" y="60"/>
                </a:cxn>
                <a:cxn ang="0">
                  <a:pos x="236" y="52"/>
                </a:cxn>
                <a:cxn ang="0">
                  <a:pos x="192" y="48"/>
                </a:cxn>
                <a:cxn ang="0">
                  <a:pos x="136" y="28"/>
                </a:cxn>
                <a:cxn ang="0">
                  <a:pos x="88" y="24"/>
                </a:cxn>
                <a:cxn ang="0">
                  <a:pos x="28" y="24"/>
                </a:cxn>
                <a:cxn ang="0">
                  <a:pos x="0" y="16"/>
                </a:cxn>
                <a:cxn ang="0">
                  <a:pos x="52" y="4"/>
                </a:cxn>
                <a:cxn ang="0">
                  <a:pos x="96" y="0"/>
                </a:cxn>
                <a:cxn ang="0">
                  <a:pos x="136" y="0"/>
                </a:cxn>
                <a:cxn ang="0">
                  <a:pos x="192" y="4"/>
                </a:cxn>
                <a:cxn ang="0">
                  <a:pos x="248" y="16"/>
                </a:cxn>
                <a:cxn ang="0">
                  <a:pos x="300" y="40"/>
                </a:cxn>
                <a:cxn ang="0">
                  <a:pos x="348" y="76"/>
                </a:cxn>
                <a:cxn ang="0">
                  <a:pos x="368" y="88"/>
                </a:cxn>
                <a:cxn ang="0">
                  <a:pos x="372" y="112"/>
                </a:cxn>
                <a:cxn ang="0">
                  <a:pos x="380" y="140"/>
                </a:cxn>
                <a:cxn ang="0">
                  <a:pos x="368" y="164"/>
                </a:cxn>
                <a:cxn ang="0">
                  <a:pos x="344" y="188"/>
                </a:cxn>
                <a:cxn ang="0">
                  <a:pos x="312" y="204"/>
                </a:cxn>
                <a:cxn ang="0">
                  <a:pos x="272" y="228"/>
                </a:cxn>
                <a:cxn ang="0">
                  <a:pos x="216" y="252"/>
                </a:cxn>
                <a:cxn ang="0">
                  <a:pos x="172" y="272"/>
                </a:cxn>
                <a:cxn ang="0">
                  <a:pos x="144" y="276"/>
                </a:cxn>
                <a:cxn ang="0">
                  <a:pos x="88" y="276"/>
                </a:cxn>
              </a:cxnLst>
              <a:rect l="0" t="0" r="0" b="0"/>
              <a:pathLst>
                <a:path w="380" h="276">
                  <a:moveTo>
                    <a:pt x="88" y="276"/>
                  </a:moveTo>
                  <a:lnTo>
                    <a:pt x="148" y="264"/>
                  </a:lnTo>
                  <a:lnTo>
                    <a:pt x="200" y="248"/>
                  </a:lnTo>
                  <a:lnTo>
                    <a:pt x="236" y="228"/>
                  </a:lnTo>
                  <a:lnTo>
                    <a:pt x="272" y="204"/>
                  </a:lnTo>
                  <a:lnTo>
                    <a:pt x="308" y="156"/>
                  </a:lnTo>
                  <a:lnTo>
                    <a:pt x="324" y="140"/>
                  </a:lnTo>
                  <a:lnTo>
                    <a:pt x="320" y="100"/>
                  </a:lnTo>
                  <a:lnTo>
                    <a:pt x="300" y="84"/>
                  </a:lnTo>
                  <a:lnTo>
                    <a:pt x="272" y="60"/>
                  </a:lnTo>
                  <a:lnTo>
                    <a:pt x="236" y="52"/>
                  </a:lnTo>
                  <a:lnTo>
                    <a:pt x="192" y="48"/>
                  </a:lnTo>
                  <a:lnTo>
                    <a:pt x="136" y="28"/>
                  </a:lnTo>
                  <a:lnTo>
                    <a:pt x="88" y="24"/>
                  </a:lnTo>
                  <a:lnTo>
                    <a:pt x="28" y="24"/>
                  </a:lnTo>
                  <a:lnTo>
                    <a:pt x="0" y="16"/>
                  </a:lnTo>
                  <a:lnTo>
                    <a:pt x="52" y="4"/>
                  </a:lnTo>
                  <a:lnTo>
                    <a:pt x="96" y="0"/>
                  </a:lnTo>
                  <a:lnTo>
                    <a:pt x="136" y="0"/>
                  </a:lnTo>
                  <a:lnTo>
                    <a:pt x="192" y="4"/>
                  </a:lnTo>
                  <a:lnTo>
                    <a:pt x="248" y="16"/>
                  </a:lnTo>
                  <a:lnTo>
                    <a:pt x="300" y="40"/>
                  </a:lnTo>
                  <a:lnTo>
                    <a:pt x="348" y="76"/>
                  </a:lnTo>
                  <a:lnTo>
                    <a:pt x="368" y="88"/>
                  </a:lnTo>
                  <a:lnTo>
                    <a:pt x="372" y="112"/>
                  </a:lnTo>
                  <a:lnTo>
                    <a:pt x="380" y="140"/>
                  </a:lnTo>
                  <a:lnTo>
                    <a:pt x="368" y="164"/>
                  </a:lnTo>
                  <a:lnTo>
                    <a:pt x="344" y="188"/>
                  </a:lnTo>
                  <a:lnTo>
                    <a:pt x="312" y="204"/>
                  </a:lnTo>
                  <a:lnTo>
                    <a:pt x="272" y="228"/>
                  </a:lnTo>
                  <a:lnTo>
                    <a:pt x="216" y="252"/>
                  </a:lnTo>
                  <a:lnTo>
                    <a:pt x="172" y="272"/>
                  </a:lnTo>
                  <a:lnTo>
                    <a:pt x="144" y="276"/>
                  </a:lnTo>
                  <a:lnTo>
                    <a:pt x="88" y="27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2" name="図形 61"/>
            <p:cNvSpPr>
              <a:spLocks/>
            </p:cNvSpPr>
            <p:nvPr/>
          </p:nvSpPr>
          <p:spPr bwMode="auto">
            <a:xfrm>
              <a:off x="3660" y="156"/>
              <a:ext cx="288" cy="280"/>
            </a:xfrm>
            <a:custGeom>
              <a:avLst/>
              <a:gdLst/>
              <a:ahLst/>
              <a:cxnLst>
                <a:cxn ang="0">
                  <a:pos x="60" y="272"/>
                </a:cxn>
                <a:cxn ang="0">
                  <a:pos x="0" y="280"/>
                </a:cxn>
                <a:cxn ang="0">
                  <a:pos x="72" y="248"/>
                </a:cxn>
                <a:cxn ang="0">
                  <a:pos x="116" y="232"/>
                </a:cxn>
                <a:cxn ang="0">
                  <a:pos x="156" y="208"/>
                </a:cxn>
                <a:cxn ang="0">
                  <a:pos x="192" y="184"/>
                </a:cxn>
                <a:cxn ang="0">
                  <a:pos x="216" y="160"/>
                </a:cxn>
                <a:cxn ang="0">
                  <a:pos x="224" y="136"/>
                </a:cxn>
                <a:cxn ang="0">
                  <a:pos x="224" y="108"/>
                </a:cxn>
                <a:cxn ang="0">
                  <a:pos x="216" y="84"/>
                </a:cxn>
                <a:cxn ang="0">
                  <a:pos x="200" y="72"/>
                </a:cxn>
                <a:cxn ang="0">
                  <a:pos x="164" y="44"/>
                </a:cxn>
                <a:cxn ang="0">
                  <a:pos x="128" y="24"/>
                </a:cxn>
                <a:cxn ang="0">
                  <a:pos x="92" y="8"/>
                </a:cxn>
                <a:cxn ang="0">
                  <a:pos x="56" y="0"/>
                </a:cxn>
                <a:cxn ang="0">
                  <a:pos x="92" y="0"/>
                </a:cxn>
                <a:cxn ang="0">
                  <a:pos x="144" y="8"/>
                </a:cxn>
                <a:cxn ang="0">
                  <a:pos x="212" y="32"/>
                </a:cxn>
                <a:cxn ang="0">
                  <a:pos x="240" y="48"/>
                </a:cxn>
                <a:cxn ang="0">
                  <a:pos x="276" y="72"/>
                </a:cxn>
                <a:cxn ang="0">
                  <a:pos x="284" y="84"/>
                </a:cxn>
                <a:cxn ang="0">
                  <a:pos x="288" y="104"/>
                </a:cxn>
                <a:cxn ang="0">
                  <a:pos x="284" y="136"/>
                </a:cxn>
                <a:cxn ang="0">
                  <a:pos x="276" y="152"/>
                </a:cxn>
                <a:cxn ang="0">
                  <a:pos x="260" y="176"/>
                </a:cxn>
                <a:cxn ang="0">
                  <a:pos x="236" y="196"/>
                </a:cxn>
                <a:cxn ang="0">
                  <a:pos x="204" y="208"/>
                </a:cxn>
                <a:cxn ang="0">
                  <a:pos x="152" y="236"/>
                </a:cxn>
                <a:cxn ang="0">
                  <a:pos x="104" y="260"/>
                </a:cxn>
                <a:cxn ang="0">
                  <a:pos x="60" y="272"/>
                </a:cxn>
              </a:cxnLst>
              <a:rect l="0" t="0" r="0" b="0"/>
              <a:pathLst>
                <a:path w="288" h="280">
                  <a:moveTo>
                    <a:pt x="60" y="272"/>
                  </a:moveTo>
                  <a:lnTo>
                    <a:pt x="0" y="280"/>
                  </a:lnTo>
                  <a:lnTo>
                    <a:pt x="72" y="248"/>
                  </a:lnTo>
                  <a:lnTo>
                    <a:pt x="116" y="232"/>
                  </a:lnTo>
                  <a:lnTo>
                    <a:pt x="156" y="208"/>
                  </a:lnTo>
                  <a:lnTo>
                    <a:pt x="192" y="184"/>
                  </a:lnTo>
                  <a:lnTo>
                    <a:pt x="216" y="160"/>
                  </a:lnTo>
                  <a:lnTo>
                    <a:pt x="224" y="136"/>
                  </a:lnTo>
                  <a:lnTo>
                    <a:pt x="224" y="108"/>
                  </a:lnTo>
                  <a:lnTo>
                    <a:pt x="216" y="84"/>
                  </a:lnTo>
                  <a:lnTo>
                    <a:pt x="200" y="72"/>
                  </a:lnTo>
                  <a:lnTo>
                    <a:pt x="164" y="44"/>
                  </a:lnTo>
                  <a:lnTo>
                    <a:pt x="128" y="24"/>
                  </a:lnTo>
                  <a:lnTo>
                    <a:pt x="92" y="8"/>
                  </a:lnTo>
                  <a:lnTo>
                    <a:pt x="56" y="0"/>
                  </a:lnTo>
                  <a:lnTo>
                    <a:pt x="92" y="0"/>
                  </a:lnTo>
                  <a:lnTo>
                    <a:pt x="144" y="8"/>
                  </a:lnTo>
                  <a:lnTo>
                    <a:pt x="212" y="32"/>
                  </a:lnTo>
                  <a:lnTo>
                    <a:pt x="240" y="48"/>
                  </a:lnTo>
                  <a:lnTo>
                    <a:pt x="276" y="72"/>
                  </a:lnTo>
                  <a:lnTo>
                    <a:pt x="284" y="84"/>
                  </a:lnTo>
                  <a:lnTo>
                    <a:pt x="288" y="104"/>
                  </a:lnTo>
                  <a:lnTo>
                    <a:pt x="284" y="136"/>
                  </a:lnTo>
                  <a:lnTo>
                    <a:pt x="276" y="152"/>
                  </a:lnTo>
                  <a:lnTo>
                    <a:pt x="260" y="176"/>
                  </a:lnTo>
                  <a:lnTo>
                    <a:pt x="236" y="196"/>
                  </a:lnTo>
                  <a:lnTo>
                    <a:pt x="204" y="208"/>
                  </a:lnTo>
                  <a:lnTo>
                    <a:pt x="152" y="236"/>
                  </a:lnTo>
                  <a:lnTo>
                    <a:pt x="104" y="260"/>
                  </a:lnTo>
                  <a:lnTo>
                    <a:pt x="6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3" name="図形 62"/>
            <p:cNvSpPr>
              <a:spLocks/>
            </p:cNvSpPr>
            <p:nvPr/>
          </p:nvSpPr>
          <p:spPr bwMode="auto">
            <a:xfrm>
              <a:off x="3740" y="144"/>
              <a:ext cx="296" cy="284"/>
            </a:xfrm>
            <a:custGeom>
              <a:avLst/>
              <a:gdLst/>
              <a:ahLst/>
              <a:cxnLst>
                <a:cxn ang="0">
                  <a:pos x="60" y="280"/>
                </a:cxn>
                <a:cxn ang="0">
                  <a:pos x="0" y="284"/>
                </a:cxn>
                <a:cxn ang="0">
                  <a:pos x="84" y="248"/>
                </a:cxn>
                <a:cxn ang="0">
                  <a:pos x="132" y="224"/>
                </a:cxn>
                <a:cxn ang="0">
                  <a:pos x="160" y="208"/>
                </a:cxn>
                <a:cxn ang="0">
                  <a:pos x="184" y="188"/>
                </a:cxn>
                <a:cxn ang="0">
                  <a:pos x="196" y="172"/>
                </a:cxn>
                <a:cxn ang="0">
                  <a:pos x="208" y="148"/>
                </a:cxn>
                <a:cxn ang="0">
                  <a:pos x="208" y="116"/>
                </a:cxn>
                <a:cxn ang="0">
                  <a:pos x="208" y="96"/>
                </a:cxn>
                <a:cxn ang="0">
                  <a:pos x="196" y="80"/>
                </a:cxn>
                <a:cxn ang="0">
                  <a:pos x="148" y="44"/>
                </a:cxn>
                <a:cxn ang="0">
                  <a:pos x="96" y="20"/>
                </a:cxn>
                <a:cxn ang="0">
                  <a:pos x="40" y="12"/>
                </a:cxn>
                <a:cxn ang="0">
                  <a:pos x="0" y="8"/>
                </a:cxn>
                <a:cxn ang="0">
                  <a:pos x="48" y="0"/>
                </a:cxn>
                <a:cxn ang="0">
                  <a:pos x="112" y="0"/>
                </a:cxn>
                <a:cxn ang="0">
                  <a:pos x="148" y="8"/>
                </a:cxn>
                <a:cxn ang="0">
                  <a:pos x="192" y="20"/>
                </a:cxn>
                <a:cxn ang="0">
                  <a:pos x="228" y="36"/>
                </a:cxn>
                <a:cxn ang="0">
                  <a:pos x="272" y="60"/>
                </a:cxn>
                <a:cxn ang="0">
                  <a:pos x="284" y="72"/>
                </a:cxn>
                <a:cxn ang="0">
                  <a:pos x="296" y="92"/>
                </a:cxn>
                <a:cxn ang="0">
                  <a:pos x="296" y="104"/>
                </a:cxn>
                <a:cxn ang="0">
                  <a:pos x="296" y="128"/>
                </a:cxn>
                <a:cxn ang="0">
                  <a:pos x="284" y="148"/>
                </a:cxn>
                <a:cxn ang="0">
                  <a:pos x="260" y="172"/>
                </a:cxn>
                <a:cxn ang="0">
                  <a:pos x="228" y="196"/>
                </a:cxn>
                <a:cxn ang="0">
                  <a:pos x="168" y="232"/>
                </a:cxn>
                <a:cxn ang="0">
                  <a:pos x="112" y="260"/>
                </a:cxn>
                <a:cxn ang="0">
                  <a:pos x="60" y="280"/>
                </a:cxn>
              </a:cxnLst>
              <a:rect l="0" t="0" r="0" b="0"/>
              <a:pathLst>
                <a:path w="296" h="284">
                  <a:moveTo>
                    <a:pt x="60" y="280"/>
                  </a:moveTo>
                  <a:lnTo>
                    <a:pt x="0" y="284"/>
                  </a:lnTo>
                  <a:lnTo>
                    <a:pt x="84" y="248"/>
                  </a:lnTo>
                  <a:lnTo>
                    <a:pt x="132" y="224"/>
                  </a:lnTo>
                  <a:lnTo>
                    <a:pt x="160" y="208"/>
                  </a:lnTo>
                  <a:lnTo>
                    <a:pt x="184" y="188"/>
                  </a:lnTo>
                  <a:lnTo>
                    <a:pt x="196" y="172"/>
                  </a:lnTo>
                  <a:lnTo>
                    <a:pt x="208" y="148"/>
                  </a:lnTo>
                  <a:lnTo>
                    <a:pt x="208" y="116"/>
                  </a:lnTo>
                  <a:lnTo>
                    <a:pt x="208" y="96"/>
                  </a:lnTo>
                  <a:lnTo>
                    <a:pt x="196" y="80"/>
                  </a:lnTo>
                  <a:lnTo>
                    <a:pt x="148" y="44"/>
                  </a:lnTo>
                  <a:lnTo>
                    <a:pt x="96" y="20"/>
                  </a:lnTo>
                  <a:lnTo>
                    <a:pt x="40" y="12"/>
                  </a:lnTo>
                  <a:lnTo>
                    <a:pt x="0" y="8"/>
                  </a:lnTo>
                  <a:lnTo>
                    <a:pt x="48" y="0"/>
                  </a:lnTo>
                  <a:lnTo>
                    <a:pt x="112" y="0"/>
                  </a:lnTo>
                  <a:lnTo>
                    <a:pt x="148" y="8"/>
                  </a:lnTo>
                  <a:lnTo>
                    <a:pt x="192" y="20"/>
                  </a:lnTo>
                  <a:lnTo>
                    <a:pt x="228" y="36"/>
                  </a:lnTo>
                  <a:lnTo>
                    <a:pt x="272" y="60"/>
                  </a:lnTo>
                  <a:lnTo>
                    <a:pt x="284" y="72"/>
                  </a:lnTo>
                  <a:lnTo>
                    <a:pt x="296" y="92"/>
                  </a:lnTo>
                  <a:lnTo>
                    <a:pt x="296" y="104"/>
                  </a:lnTo>
                  <a:lnTo>
                    <a:pt x="296" y="128"/>
                  </a:lnTo>
                  <a:lnTo>
                    <a:pt x="284" y="148"/>
                  </a:lnTo>
                  <a:lnTo>
                    <a:pt x="260" y="172"/>
                  </a:lnTo>
                  <a:lnTo>
                    <a:pt x="228" y="196"/>
                  </a:lnTo>
                  <a:lnTo>
                    <a:pt x="168" y="232"/>
                  </a:lnTo>
                  <a:lnTo>
                    <a:pt x="112" y="260"/>
                  </a:lnTo>
                  <a:lnTo>
                    <a:pt x="60" y="2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4" name="図形 63"/>
            <p:cNvSpPr>
              <a:spLocks/>
            </p:cNvSpPr>
            <p:nvPr/>
          </p:nvSpPr>
          <p:spPr bwMode="auto">
            <a:xfrm>
              <a:off x="3824" y="140"/>
              <a:ext cx="284" cy="284"/>
            </a:xfrm>
            <a:custGeom>
              <a:avLst/>
              <a:gdLst/>
              <a:ahLst/>
              <a:cxnLst>
                <a:cxn ang="0">
                  <a:pos x="0" y="284"/>
                </a:cxn>
                <a:cxn ang="0">
                  <a:pos x="48" y="260"/>
                </a:cxn>
                <a:cxn ang="0">
                  <a:pos x="96" y="236"/>
                </a:cxn>
                <a:cxn ang="0">
                  <a:pos x="144" y="200"/>
                </a:cxn>
                <a:cxn ang="0">
                  <a:pos x="180" y="176"/>
                </a:cxn>
                <a:cxn ang="0">
                  <a:pos x="200" y="156"/>
                </a:cxn>
                <a:cxn ang="0">
                  <a:pos x="212" y="132"/>
                </a:cxn>
                <a:cxn ang="0">
                  <a:pos x="216" y="108"/>
                </a:cxn>
                <a:cxn ang="0">
                  <a:pos x="212" y="88"/>
                </a:cxn>
                <a:cxn ang="0">
                  <a:pos x="204" y="76"/>
                </a:cxn>
                <a:cxn ang="0">
                  <a:pos x="188" y="60"/>
                </a:cxn>
                <a:cxn ang="0">
                  <a:pos x="144" y="36"/>
                </a:cxn>
                <a:cxn ang="0">
                  <a:pos x="100" y="16"/>
                </a:cxn>
                <a:cxn ang="0">
                  <a:pos x="60" y="4"/>
                </a:cxn>
                <a:cxn ang="0">
                  <a:pos x="16" y="0"/>
                </a:cxn>
                <a:cxn ang="0">
                  <a:pos x="64" y="0"/>
                </a:cxn>
                <a:cxn ang="0">
                  <a:pos x="120" y="4"/>
                </a:cxn>
                <a:cxn ang="0">
                  <a:pos x="180" y="16"/>
                </a:cxn>
                <a:cxn ang="0">
                  <a:pos x="212" y="28"/>
                </a:cxn>
                <a:cxn ang="0">
                  <a:pos x="236" y="48"/>
                </a:cxn>
                <a:cxn ang="0">
                  <a:pos x="260" y="72"/>
                </a:cxn>
                <a:cxn ang="0">
                  <a:pos x="276" y="96"/>
                </a:cxn>
                <a:cxn ang="0">
                  <a:pos x="284" y="120"/>
                </a:cxn>
                <a:cxn ang="0">
                  <a:pos x="284" y="136"/>
                </a:cxn>
                <a:cxn ang="0">
                  <a:pos x="272" y="156"/>
                </a:cxn>
                <a:cxn ang="0">
                  <a:pos x="236" y="192"/>
                </a:cxn>
                <a:cxn ang="0">
                  <a:pos x="168" y="236"/>
                </a:cxn>
                <a:cxn ang="0">
                  <a:pos x="108" y="260"/>
                </a:cxn>
                <a:cxn ang="0">
                  <a:pos x="72" y="276"/>
                </a:cxn>
                <a:cxn ang="0">
                  <a:pos x="0" y="284"/>
                </a:cxn>
              </a:cxnLst>
              <a:rect l="0" t="0" r="0" b="0"/>
              <a:pathLst>
                <a:path w="284" h="284">
                  <a:moveTo>
                    <a:pt x="0" y="284"/>
                  </a:moveTo>
                  <a:lnTo>
                    <a:pt x="48" y="260"/>
                  </a:lnTo>
                  <a:lnTo>
                    <a:pt x="96" y="236"/>
                  </a:lnTo>
                  <a:lnTo>
                    <a:pt x="144" y="200"/>
                  </a:lnTo>
                  <a:lnTo>
                    <a:pt x="180" y="176"/>
                  </a:lnTo>
                  <a:lnTo>
                    <a:pt x="200" y="156"/>
                  </a:lnTo>
                  <a:lnTo>
                    <a:pt x="212" y="132"/>
                  </a:lnTo>
                  <a:lnTo>
                    <a:pt x="216" y="108"/>
                  </a:lnTo>
                  <a:lnTo>
                    <a:pt x="212" y="88"/>
                  </a:lnTo>
                  <a:lnTo>
                    <a:pt x="204" y="76"/>
                  </a:lnTo>
                  <a:lnTo>
                    <a:pt x="188" y="60"/>
                  </a:lnTo>
                  <a:lnTo>
                    <a:pt x="144" y="36"/>
                  </a:lnTo>
                  <a:lnTo>
                    <a:pt x="100" y="16"/>
                  </a:lnTo>
                  <a:lnTo>
                    <a:pt x="60" y="4"/>
                  </a:lnTo>
                  <a:lnTo>
                    <a:pt x="16" y="0"/>
                  </a:lnTo>
                  <a:lnTo>
                    <a:pt x="64" y="0"/>
                  </a:lnTo>
                  <a:lnTo>
                    <a:pt x="120" y="4"/>
                  </a:lnTo>
                  <a:lnTo>
                    <a:pt x="180" y="16"/>
                  </a:lnTo>
                  <a:lnTo>
                    <a:pt x="212" y="28"/>
                  </a:lnTo>
                  <a:lnTo>
                    <a:pt x="236" y="48"/>
                  </a:lnTo>
                  <a:lnTo>
                    <a:pt x="260" y="72"/>
                  </a:lnTo>
                  <a:lnTo>
                    <a:pt x="276" y="96"/>
                  </a:lnTo>
                  <a:lnTo>
                    <a:pt x="284" y="120"/>
                  </a:lnTo>
                  <a:lnTo>
                    <a:pt x="284" y="136"/>
                  </a:lnTo>
                  <a:lnTo>
                    <a:pt x="272" y="156"/>
                  </a:lnTo>
                  <a:lnTo>
                    <a:pt x="236" y="192"/>
                  </a:lnTo>
                  <a:lnTo>
                    <a:pt x="168" y="236"/>
                  </a:lnTo>
                  <a:lnTo>
                    <a:pt x="108" y="260"/>
                  </a:lnTo>
                  <a:lnTo>
                    <a:pt x="72" y="276"/>
                  </a:lnTo>
                  <a:lnTo>
                    <a:pt x="0" y="2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5" name="図形 64"/>
            <p:cNvSpPr>
              <a:spLocks/>
            </p:cNvSpPr>
            <p:nvPr/>
          </p:nvSpPr>
          <p:spPr bwMode="auto">
            <a:xfrm>
              <a:off x="3924" y="140"/>
              <a:ext cx="260" cy="272"/>
            </a:xfrm>
            <a:custGeom>
              <a:avLst/>
              <a:gdLst/>
              <a:ahLst/>
              <a:cxnLst>
                <a:cxn ang="0">
                  <a:pos x="0" y="272"/>
                </a:cxn>
                <a:cxn ang="0">
                  <a:pos x="88" y="224"/>
                </a:cxn>
                <a:cxn ang="0">
                  <a:pos x="140" y="192"/>
                </a:cxn>
                <a:cxn ang="0">
                  <a:pos x="160" y="180"/>
                </a:cxn>
                <a:cxn ang="0">
                  <a:pos x="176" y="164"/>
                </a:cxn>
                <a:cxn ang="0">
                  <a:pos x="184" y="144"/>
                </a:cxn>
                <a:cxn ang="0">
                  <a:pos x="188" y="120"/>
                </a:cxn>
                <a:cxn ang="0">
                  <a:pos x="184" y="96"/>
                </a:cxn>
                <a:cxn ang="0">
                  <a:pos x="164" y="72"/>
                </a:cxn>
                <a:cxn ang="0">
                  <a:pos x="140" y="40"/>
                </a:cxn>
                <a:cxn ang="0">
                  <a:pos x="112" y="24"/>
                </a:cxn>
                <a:cxn ang="0">
                  <a:pos x="80" y="12"/>
                </a:cxn>
                <a:cxn ang="0">
                  <a:pos x="8" y="0"/>
                </a:cxn>
                <a:cxn ang="0">
                  <a:pos x="80" y="0"/>
                </a:cxn>
                <a:cxn ang="0">
                  <a:pos x="128" y="4"/>
                </a:cxn>
                <a:cxn ang="0">
                  <a:pos x="176" y="16"/>
                </a:cxn>
                <a:cxn ang="0">
                  <a:pos x="212" y="36"/>
                </a:cxn>
                <a:cxn ang="0">
                  <a:pos x="244" y="60"/>
                </a:cxn>
                <a:cxn ang="0">
                  <a:pos x="248" y="64"/>
                </a:cxn>
                <a:cxn ang="0">
                  <a:pos x="260" y="88"/>
                </a:cxn>
                <a:cxn ang="0">
                  <a:pos x="260" y="100"/>
                </a:cxn>
                <a:cxn ang="0">
                  <a:pos x="260" y="124"/>
                </a:cxn>
                <a:cxn ang="0">
                  <a:pos x="256" y="144"/>
                </a:cxn>
                <a:cxn ang="0">
                  <a:pos x="236" y="164"/>
                </a:cxn>
                <a:cxn ang="0">
                  <a:pos x="200" y="192"/>
                </a:cxn>
                <a:cxn ang="0">
                  <a:pos x="124" y="228"/>
                </a:cxn>
                <a:cxn ang="0">
                  <a:pos x="56" y="252"/>
                </a:cxn>
                <a:cxn ang="0">
                  <a:pos x="0" y="272"/>
                </a:cxn>
              </a:cxnLst>
              <a:rect l="0" t="0" r="0" b="0"/>
              <a:pathLst>
                <a:path w="260" h="272">
                  <a:moveTo>
                    <a:pt x="0" y="272"/>
                  </a:moveTo>
                  <a:lnTo>
                    <a:pt x="88" y="224"/>
                  </a:lnTo>
                  <a:lnTo>
                    <a:pt x="140" y="192"/>
                  </a:lnTo>
                  <a:lnTo>
                    <a:pt x="160" y="180"/>
                  </a:lnTo>
                  <a:lnTo>
                    <a:pt x="176" y="164"/>
                  </a:lnTo>
                  <a:lnTo>
                    <a:pt x="184" y="144"/>
                  </a:lnTo>
                  <a:lnTo>
                    <a:pt x="188" y="120"/>
                  </a:lnTo>
                  <a:lnTo>
                    <a:pt x="184" y="96"/>
                  </a:lnTo>
                  <a:lnTo>
                    <a:pt x="164" y="72"/>
                  </a:lnTo>
                  <a:lnTo>
                    <a:pt x="140" y="40"/>
                  </a:lnTo>
                  <a:lnTo>
                    <a:pt x="112" y="24"/>
                  </a:lnTo>
                  <a:lnTo>
                    <a:pt x="80" y="12"/>
                  </a:lnTo>
                  <a:lnTo>
                    <a:pt x="8" y="0"/>
                  </a:lnTo>
                  <a:lnTo>
                    <a:pt x="80" y="0"/>
                  </a:lnTo>
                  <a:lnTo>
                    <a:pt x="128" y="4"/>
                  </a:lnTo>
                  <a:lnTo>
                    <a:pt x="176" y="16"/>
                  </a:lnTo>
                  <a:lnTo>
                    <a:pt x="212" y="36"/>
                  </a:lnTo>
                  <a:lnTo>
                    <a:pt x="244" y="60"/>
                  </a:lnTo>
                  <a:lnTo>
                    <a:pt x="248" y="64"/>
                  </a:lnTo>
                  <a:lnTo>
                    <a:pt x="260" y="88"/>
                  </a:lnTo>
                  <a:lnTo>
                    <a:pt x="260" y="100"/>
                  </a:lnTo>
                  <a:lnTo>
                    <a:pt x="260" y="124"/>
                  </a:lnTo>
                  <a:lnTo>
                    <a:pt x="256" y="144"/>
                  </a:lnTo>
                  <a:lnTo>
                    <a:pt x="236" y="164"/>
                  </a:lnTo>
                  <a:lnTo>
                    <a:pt x="200" y="192"/>
                  </a:lnTo>
                  <a:lnTo>
                    <a:pt x="124" y="228"/>
                  </a:lnTo>
                  <a:lnTo>
                    <a:pt x="56" y="252"/>
                  </a:lnTo>
                  <a:lnTo>
                    <a:pt x="0" y="2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6" name="図形 65"/>
            <p:cNvSpPr>
              <a:spLocks/>
            </p:cNvSpPr>
            <p:nvPr/>
          </p:nvSpPr>
          <p:spPr bwMode="auto">
            <a:xfrm>
              <a:off x="3976" y="332"/>
              <a:ext cx="248" cy="72"/>
            </a:xfrm>
            <a:custGeom>
              <a:avLst/>
              <a:gdLst/>
              <a:ahLst/>
              <a:cxnLst>
                <a:cxn ang="0">
                  <a:pos x="228" y="72"/>
                </a:cxn>
                <a:cxn ang="0">
                  <a:pos x="148" y="60"/>
                </a:cxn>
                <a:cxn ang="0">
                  <a:pos x="88" y="60"/>
                </a:cxn>
                <a:cxn ang="0">
                  <a:pos x="24" y="68"/>
                </a:cxn>
                <a:cxn ang="0">
                  <a:pos x="0" y="72"/>
                </a:cxn>
                <a:cxn ang="0">
                  <a:pos x="96" y="32"/>
                </a:cxn>
                <a:cxn ang="0">
                  <a:pos x="148" y="0"/>
                </a:cxn>
                <a:cxn ang="0">
                  <a:pos x="156" y="0"/>
                </a:cxn>
                <a:cxn ang="0">
                  <a:pos x="192" y="8"/>
                </a:cxn>
                <a:cxn ang="0">
                  <a:pos x="220" y="12"/>
                </a:cxn>
                <a:cxn ang="0">
                  <a:pos x="240" y="32"/>
                </a:cxn>
                <a:cxn ang="0">
                  <a:pos x="248" y="48"/>
                </a:cxn>
                <a:cxn ang="0">
                  <a:pos x="240" y="68"/>
                </a:cxn>
                <a:cxn ang="0">
                  <a:pos x="232" y="72"/>
                </a:cxn>
                <a:cxn ang="0">
                  <a:pos x="228" y="72"/>
                </a:cxn>
              </a:cxnLst>
              <a:rect l="0" t="0" r="0" b="0"/>
              <a:pathLst>
                <a:path w="248" h="72">
                  <a:moveTo>
                    <a:pt x="228" y="72"/>
                  </a:moveTo>
                  <a:lnTo>
                    <a:pt x="148" y="60"/>
                  </a:lnTo>
                  <a:lnTo>
                    <a:pt x="88" y="60"/>
                  </a:lnTo>
                  <a:lnTo>
                    <a:pt x="24" y="68"/>
                  </a:lnTo>
                  <a:lnTo>
                    <a:pt x="0" y="72"/>
                  </a:lnTo>
                  <a:lnTo>
                    <a:pt x="96" y="32"/>
                  </a:lnTo>
                  <a:lnTo>
                    <a:pt x="148" y="0"/>
                  </a:lnTo>
                  <a:lnTo>
                    <a:pt x="156" y="0"/>
                  </a:lnTo>
                  <a:lnTo>
                    <a:pt x="192" y="8"/>
                  </a:lnTo>
                  <a:lnTo>
                    <a:pt x="220" y="12"/>
                  </a:lnTo>
                  <a:lnTo>
                    <a:pt x="240" y="32"/>
                  </a:lnTo>
                  <a:lnTo>
                    <a:pt x="248" y="48"/>
                  </a:lnTo>
                  <a:lnTo>
                    <a:pt x="240" y="68"/>
                  </a:lnTo>
                  <a:lnTo>
                    <a:pt x="232" y="72"/>
                  </a:lnTo>
                  <a:lnTo>
                    <a:pt x="228" y="7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7" name="図形 66"/>
            <p:cNvSpPr>
              <a:spLocks/>
            </p:cNvSpPr>
            <p:nvPr/>
          </p:nvSpPr>
          <p:spPr bwMode="auto">
            <a:xfrm>
              <a:off x="4136" y="328"/>
              <a:ext cx="152" cy="88"/>
            </a:xfrm>
            <a:custGeom>
              <a:avLst/>
              <a:gdLst/>
              <a:ahLst/>
              <a:cxnLst>
                <a:cxn ang="0">
                  <a:pos x="72" y="84"/>
                </a:cxn>
                <a:cxn ang="0">
                  <a:pos x="88" y="64"/>
                </a:cxn>
                <a:cxn ang="0">
                  <a:pos x="92" y="52"/>
                </a:cxn>
                <a:cxn ang="0">
                  <a:pos x="92" y="40"/>
                </a:cxn>
                <a:cxn ang="0">
                  <a:pos x="88" y="28"/>
                </a:cxn>
                <a:cxn ang="0">
                  <a:pos x="68" y="16"/>
                </a:cxn>
                <a:cxn ang="0">
                  <a:pos x="44" y="12"/>
                </a:cxn>
                <a:cxn ang="0">
                  <a:pos x="0" y="0"/>
                </a:cxn>
                <a:cxn ang="0">
                  <a:pos x="68" y="4"/>
                </a:cxn>
                <a:cxn ang="0">
                  <a:pos x="116" y="12"/>
                </a:cxn>
                <a:cxn ang="0">
                  <a:pos x="140" y="24"/>
                </a:cxn>
                <a:cxn ang="0">
                  <a:pos x="152" y="36"/>
                </a:cxn>
                <a:cxn ang="0">
                  <a:pos x="152" y="48"/>
                </a:cxn>
                <a:cxn ang="0">
                  <a:pos x="148" y="72"/>
                </a:cxn>
                <a:cxn ang="0">
                  <a:pos x="128" y="84"/>
                </a:cxn>
                <a:cxn ang="0">
                  <a:pos x="104" y="88"/>
                </a:cxn>
                <a:cxn ang="0">
                  <a:pos x="72" y="84"/>
                </a:cxn>
              </a:cxnLst>
              <a:rect l="0" t="0" r="0" b="0"/>
              <a:pathLst>
                <a:path w="152" h="88">
                  <a:moveTo>
                    <a:pt x="72" y="84"/>
                  </a:moveTo>
                  <a:lnTo>
                    <a:pt x="88" y="64"/>
                  </a:lnTo>
                  <a:lnTo>
                    <a:pt x="92" y="52"/>
                  </a:lnTo>
                  <a:lnTo>
                    <a:pt x="92" y="40"/>
                  </a:lnTo>
                  <a:lnTo>
                    <a:pt x="88" y="28"/>
                  </a:lnTo>
                  <a:lnTo>
                    <a:pt x="68" y="16"/>
                  </a:lnTo>
                  <a:lnTo>
                    <a:pt x="44" y="12"/>
                  </a:lnTo>
                  <a:lnTo>
                    <a:pt x="0" y="0"/>
                  </a:lnTo>
                  <a:lnTo>
                    <a:pt x="68" y="4"/>
                  </a:lnTo>
                  <a:lnTo>
                    <a:pt x="116" y="12"/>
                  </a:lnTo>
                  <a:lnTo>
                    <a:pt x="140" y="24"/>
                  </a:lnTo>
                  <a:lnTo>
                    <a:pt x="152" y="36"/>
                  </a:lnTo>
                  <a:lnTo>
                    <a:pt x="152" y="48"/>
                  </a:lnTo>
                  <a:lnTo>
                    <a:pt x="148" y="72"/>
                  </a:lnTo>
                  <a:lnTo>
                    <a:pt x="128" y="84"/>
                  </a:lnTo>
                  <a:lnTo>
                    <a:pt x="104" y="88"/>
                  </a:lnTo>
                  <a:lnTo>
                    <a:pt x="72" y="8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8" name="図形 67"/>
            <p:cNvSpPr>
              <a:spLocks/>
            </p:cNvSpPr>
            <p:nvPr/>
          </p:nvSpPr>
          <p:spPr bwMode="auto">
            <a:xfrm>
              <a:off x="4144" y="320"/>
              <a:ext cx="216" cy="108"/>
            </a:xfrm>
            <a:custGeom>
              <a:avLst/>
              <a:gdLst/>
              <a:ahLst/>
              <a:cxnLst>
                <a:cxn ang="0">
                  <a:pos x="128" y="108"/>
                </a:cxn>
                <a:cxn ang="0">
                  <a:pos x="104" y="104"/>
                </a:cxn>
                <a:cxn ang="0">
                  <a:pos x="128" y="96"/>
                </a:cxn>
                <a:cxn ang="0">
                  <a:pos x="144" y="80"/>
                </a:cxn>
                <a:cxn ang="0">
                  <a:pos x="152" y="68"/>
                </a:cxn>
                <a:cxn ang="0">
                  <a:pos x="152" y="56"/>
                </a:cxn>
                <a:cxn ang="0">
                  <a:pos x="152" y="44"/>
                </a:cxn>
                <a:cxn ang="0">
                  <a:pos x="132" y="32"/>
                </a:cxn>
                <a:cxn ang="0">
                  <a:pos x="116" y="20"/>
                </a:cxn>
                <a:cxn ang="0">
                  <a:pos x="72" y="8"/>
                </a:cxn>
                <a:cxn ang="0">
                  <a:pos x="28" y="8"/>
                </a:cxn>
                <a:cxn ang="0">
                  <a:pos x="0" y="8"/>
                </a:cxn>
                <a:cxn ang="0">
                  <a:pos x="4" y="0"/>
                </a:cxn>
                <a:cxn ang="0">
                  <a:pos x="36" y="0"/>
                </a:cxn>
                <a:cxn ang="0">
                  <a:pos x="104" y="0"/>
                </a:cxn>
                <a:cxn ang="0">
                  <a:pos x="140" y="8"/>
                </a:cxn>
                <a:cxn ang="0">
                  <a:pos x="168" y="12"/>
                </a:cxn>
                <a:cxn ang="0">
                  <a:pos x="200" y="24"/>
                </a:cxn>
                <a:cxn ang="0">
                  <a:pos x="212" y="44"/>
                </a:cxn>
                <a:cxn ang="0">
                  <a:pos x="216" y="56"/>
                </a:cxn>
                <a:cxn ang="0">
                  <a:pos x="216" y="68"/>
                </a:cxn>
                <a:cxn ang="0">
                  <a:pos x="212" y="80"/>
                </a:cxn>
                <a:cxn ang="0">
                  <a:pos x="200" y="92"/>
                </a:cxn>
                <a:cxn ang="0">
                  <a:pos x="180" y="104"/>
                </a:cxn>
                <a:cxn ang="0">
                  <a:pos x="128" y="108"/>
                </a:cxn>
              </a:cxnLst>
              <a:rect l="0" t="0" r="0" b="0"/>
              <a:pathLst>
                <a:path w="216" h="108">
                  <a:moveTo>
                    <a:pt x="128" y="108"/>
                  </a:moveTo>
                  <a:lnTo>
                    <a:pt x="104" y="104"/>
                  </a:lnTo>
                  <a:lnTo>
                    <a:pt x="128" y="96"/>
                  </a:lnTo>
                  <a:lnTo>
                    <a:pt x="144" y="80"/>
                  </a:lnTo>
                  <a:lnTo>
                    <a:pt x="152" y="68"/>
                  </a:lnTo>
                  <a:lnTo>
                    <a:pt x="152" y="56"/>
                  </a:lnTo>
                  <a:lnTo>
                    <a:pt x="152" y="44"/>
                  </a:lnTo>
                  <a:lnTo>
                    <a:pt x="132" y="32"/>
                  </a:lnTo>
                  <a:lnTo>
                    <a:pt x="116" y="20"/>
                  </a:lnTo>
                  <a:lnTo>
                    <a:pt x="72" y="8"/>
                  </a:lnTo>
                  <a:lnTo>
                    <a:pt x="28" y="8"/>
                  </a:lnTo>
                  <a:lnTo>
                    <a:pt x="0" y="8"/>
                  </a:lnTo>
                  <a:lnTo>
                    <a:pt x="4" y="0"/>
                  </a:lnTo>
                  <a:lnTo>
                    <a:pt x="36" y="0"/>
                  </a:lnTo>
                  <a:lnTo>
                    <a:pt x="104" y="0"/>
                  </a:lnTo>
                  <a:lnTo>
                    <a:pt x="140" y="8"/>
                  </a:lnTo>
                  <a:lnTo>
                    <a:pt x="168" y="12"/>
                  </a:lnTo>
                  <a:lnTo>
                    <a:pt x="200" y="24"/>
                  </a:lnTo>
                  <a:lnTo>
                    <a:pt x="212" y="44"/>
                  </a:lnTo>
                  <a:lnTo>
                    <a:pt x="216" y="56"/>
                  </a:lnTo>
                  <a:lnTo>
                    <a:pt x="216" y="68"/>
                  </a:lnTo>
                  <a:lnTo>
                    <a:pt x="212" y="80"/>
                  </a:lnTo>
                  <a:lnTo>
                    <a:pt x="200" y="92"/>
                  </a:lnTo>
                  <a:lnTo>
                    <a:pt x="180" y="104"/>
                  </a:lnTo>
                  <a:lnTo>
                    <a:pt x="128" y="10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69" name="図形 68"/>
            <p:cNvSpPr>
              <a:spLocks/>
            </p:cNvSpPr>
            <p:nvPr/>
          </p:nvSpPr>
          <p:spPr bwMode="auto">
            <a:xfrm>
              <a:off x="4156" y="296"/>
              <a:ext cx="296" cy="156"/>
            </a:xfrm>
            <a:custGeom>
              <a:avLst/>
              <a:gdLst/>
              <a:ahLst/>
              <a:cxnLst>
                <a:cxn ang="0">
                  <a:pos x="128" y="140"/>
                </a:cxn>
                <a:cxn ang="0">
                  <a:pos x="176" y="128"/>
                </a:cxn>
                <a:cxn ang="0">
                  <a:pos x="188" y="120"/>
                </a:cxn>
                <a:cxn ang="0">
                  <a:pos x="200" y="108"/>
                </a:cxn>
                <a:cxn ang="0">
                  <a:pos x="204" y="92"/>
                </a:cxn>
                <a:cxn ang="0">
                  <a:pos x="212" y="80"/>
                </a:cxn>
                <a:cxn ang="0">
                  <a:pos x="204" y="68"/>
                </a:cxn>
                <a:cxn ang="0">
                  <a:pos x="192" y="48"/>
                </a:cxn>
                <a:cxn ang="0">
                  <a:pos x="168" y="36"/>
                </a:cxn>
                <a:cxn ang="0">
                  <a:pos x="108" y="20"/>
                </a:cxn>
                <a:cxn ang="0">
                  <a:pos x="40" y="20"/>
                </a:cxn>
                <a:cxn ang="0">
                  <a:pos x="0" y="20"/>
                </a:cxn>
                <a:cxn ang="0">
                  <a:pos x="16" y="0"/>
                </a:cxn>
                <a:cxn ang="0">
                  <a:pos x="16" y="8"/>
                </a:cxn>
                <a:cxn ang="0">
                  <a:pos x="48" y="0"/>
                </a:cxn>
                <a:cxn ang="0">
                  <a:pos x="92" y="0"/>
                </a:cxn>
                <a:cxn ang="0">
                  <a:pos x="152" y="8"/>
                </a:cxn>
                <a:cxn ang="0">
                  <a:pos x="192" y="12"/>
                </a:cxn>
                <a:cxn ang="0">
                  <a:pos x="228" y="24"/>
                </a:cxn>
                <a:cxn ang="0">
                  <a:pos x="252" y="36"/>
                </a:cxn>
                <a:cxn ang="0">
                  <a:pos x="272" y="48"/>
                </a:cxn>
                <a:cxn ang="0">
                  <a:pos x="288" y="68"/>
                </a:cxn>
                <a:cxn ang="0">
                  <a:pos x="296" y="80"/>
                </a:cxn>
                <a:cxn ang="0">
                  <a:pos x="284" y="96"/>
                </a:cxn>
                <a:cxn ang="0">
                  <a:pos x="272" y="116"/>
                </a:cxn>
                <a:cxn ang="0">
                  <a:pos x="228" y="140"/>
                </a:cxn>
                <a:cxn ang="0">
                  <a:pos x="192" y="152"/>
                </a:cxn>
                <a:cxn ang="0">
                  <a:pos x="168" y="156"/>
                </a:cxn>
                <a:cxn ang="0">
                  <a:pos x="128" y="140"/>
                </a:cxn>
              </a:cxnLst>
              <a:rect l="0" t="0" r="0" b="0"/>
              <a:pathLst>
                <a:path w="296" h="156">
                  <a:moveTo>
                    <a:pt x="128" y="140"/>
                  </a:moveTo>
                  <a:lnTo>
                    <a:pt x="176" y="128"/>
                  </a:lnTo>
                  <a:lnTo>
                    <a:pt x="188" y="120"/>
                  </a:lnTo>
                  <a:lnTo>
                    <a:pt x="200" y="108"/>
                  </a:lnTo>
                  <a:lnTo>
                    <a:pt x="204" y="92"/>
                  </a:lnTo>
                  <a:lnTo>
                    <a:pt x="212" y="80"/>
                  </a:lnTo>
                  <a:lnTo>
                    <a:pt x="204" y="68"/>
                  </a:lnTo>
                  <a:lnTo>
                    <a:pt x="192" y="48"/>
                  </a:lnTo>
                  <a:lnTo>
                    <a:pt x="168" y="36"/>
                  </a:lnTo>
                  <a:lnTo>
                    <a:pt x="108" y="20"/>
                  </a:lnTo>
                  <a:lnTo>
                    <a:pt x="40" y="20"/>
                  </a:lnTo>
                  <a:lnTo>
                    <a:pt x="0" y="20"/>
                  </a:lnTo>
                  <a:lnTo>
                    <a:pt x="16" y="0"/>
                  </a:lnTo>
                  <a:lnTo>
                    <a:pt x="16" y="8"/>
                  </a:lnTo>
                  <a:lnTo>
                    <a:pt x="48" y="0"/>
                  </a:lnTo>
                  <a:lnTo>
                    <a:pt x="92" y="0"/>
                  </a:lnTo>
                  <a:lnTo>
                    <a:pt x="152" y="8"/>
                  </a:lnTo>
                  <a:lnTo>
                    <a:pt x="192" y="12"/>
                  </a:lnTo>
                  <a:lnTo>
                    <a:pt x="228" y="24"/>
                  </a:lnTo>
                  <a:lnTo>
                    <a:pt x="252" y="36"/>
                  </a:lnTo>
                  <a:lnTo>
                    <a:pt x="272" y="48"/>
                  </a:lnTo>
                  <a:lnTo>
                    <a:pt x="288" y="68"/>
                  </a:lnTo>
                  <a:lnTo>
                    <a:pt x="296" y="80"/>
                  </a:lnTo>
                  <a:lnTo>
                    <a:pt x="284" y="96"/>
                  </a:lnTo>
                  <a:lnTo>
                    <a:pt x="272" y="116"/>
                  </a:lnTo>
                  <a:lnTo>
                    <a:pt x="228" y="140"/>
                  </a:lnTo>
                  <a:lnTo>
                    <a:pt x="192" y="152"/>
                  </a:lnTo>
                  <a:lnTo>
                    <a:pt x="168" y="156"/>
                  </a:lnTo>
                  <a:lnTo>
                    <a:pt x="128" y="1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0" name="図形 69"/>
            <p:cNvSpPr>
              <a:spLocks/>
            </p:cNvSpPr>
            <p:nvPr/>
          </p:nvSpPr>
          <p:spPr bwMode="auto">
            <a:xfrm>
              <a:off x="4172" y="272"/>
              <a:ext cx="328" cy="204"/>
            </a:xfrm>
            <a:custGeom>
              <a:avLst/>
              <a:gdLst/>
              <a:ahLst/>
              <a:cxnLst>
                <a:cxn ang="0">
                  <a:pos x="160" y="180"/>
                </a:cxn>
                <a:cxn ang="0">
                  <a:pos x="188" y="176"/>
                </a:cxn>
                <a:cxn ang="0">
                  <a:pos x="224" y="164"/>
                </a:cxn>
                <a:cxn ang="0">
                  <a:pos x="260" y="140"/>
                </a:cxn>
                <a:cxn ang="0">
                  <a:pos x="272" y="120"/>
                </a:cxn>
                <a:cxn ang="0">
                  <a:pos x="284" y="104"/>
                </a:cxn>
                <a:cxn ang="0">
                  <a:pos x="280" y="92"/>
                </a:cxn>
                <a:cxn ang="0">
                  <a:pos x="260" y="68"/>
                </a:cxn>
                <a:cxn ang="0">
                  <a:pos x="244" y="56"/>
                </a:cxn>
                <a:cxn ang="0">
                  <a:pos x="220" y="44"/>
                </a:cxn>
                <a:cxn ang="0">
                  <a:pos x="184" y="32"/>
                </a:cxn>
                <a:cxn ang="0">
                  <a:pos x="136" y="24"/>
                </a:cxn>
                <a:cxn ang="0">
                  <a:pos x="80" y="24"/>
                </a:cxn>
                <a:cxn ang="0">
                  <a:pos x="36" y="20"/>
                </a:cxn>
                <a:cxn ang="0">
                  <a:pos x="0" y="24"/>
                </a:cxn>
                <a:cxn ang="0">
                  <a:pos x="12" y="0"/>
                </a:cxn>
                <a:cxn ang="0">
                  <a:pos x="56" y="0"/>
                </a:cxn>
                <a:cxn ang="0">
                  <a:pos x="104" y="0"/>
                </a:cxn>
                <a:cxn ang="0">
                  <a:pos x="116" y="0"/>
                </a:cxn>
                <a:cxn ang="0">
                  <a:pos x="164" y="12"/>
                </a:cxn>
                <a:cxn ang="0">
                  <a:pos x="164" y="4"/>
                </a:cxn>
                <a:cxn ang="0">
                  <a:pos x="152" y="4"/>
                </a:cxn>
                <a:cxn ang="0">
                  <a:pos x="188" y="12"/>
                </a:cxn>
                <a:cxn ang="0">
                  <a:pos x="232" y="24"/>
                </a:cxn>
                <a:cxn ang="0">
                  <a:pos x="272" y="36"/>
                </a:cxn>
                <a:cxn ang="0">
                  <a:pos x="316" y="68"/>
                </a:cxn>
                <a:cxn ang="0">
                  <a:pos x="328" y="80"/>
                </a:cxn>
                <a:cxn ang="0">
                  <a:pos x="328" y="96"/>
                </a:cxn>
                <a:cxn ang="0">
                  <a:pos x="328" y="120"/>
                </a:cxn>
                <a:cxn ang="0">
                  <a:pos x="324" y="132"/>
                </a:cxn>
                <a:cxn ang="0">
                  <a:pos x="316" y="144"/>
                </a:cxn>
                <a:cxn ang="0">
                  <a:pos x="280" y="168"/>
                </a:cxn>
                <a:cxn ang="0">
                  <a:pos x="176" y="204"/>
                </a:cxn>
                <a:cxn ang="0">
                  <a:pos x="160" y="180"/>
                </a:cxn>
              </a:cxnLst>
              <a:rect l="0" t="0" r="0" b="0"/>
              <a:pathLst>
                <a:path w="328" h="204">
                  <a:moveTo>
                    <a:pt x="160" y="180"/>
                  </a:moveTo>
                  <a:lnTo>
                    <a:pt x="188" y="176"/>
                  </a:lnTo>
                  <a:lnTo>
                    <a:pt x="224" y="164"/>
                  </a:lnTo>
                  <a:lnTo>
                    <a:pt x="260" y="140"/>
                  </a:lnTo>
                  <a:lnTo>
                    <a:pt x="272" y="120"/>
                  </a:lnTo>
                  <a:lnTo>
                    <a:pt x="284" y="104"/>
                  </a:lnTo>
                  <a:lnTo>
                    <a:pt x="280" y="92"/>
                  </a:lnTo>
                  <a:lnTo>
                    <a:pt x="260" y="68"/>
                  </a:lnTo>
                  <a:lnTo>
                    <a:pt x="244" y="56"/>
                  </a:lnTo>
                  <a:lnTo>
                    <a:pt x="220" y="44"/>
                  </a:lnTo>
                  <a:lnTo>
                    <a:pt x="184" y="32"/>
                  </a:lnTo>
                  <a:lnTo>
                    <a:pt x="136" y="24"/>
                  </a:lnTo>
                  <a:lnTo>
                    <a:pt x="80" y="24"/>
                  </a:lnTo>
                  <a:lnTo>
                    <a:pt x="36" y="20"/>
                  </a:lnTo>
                  <a:lnTo>
                    <a:pt x="0" y="24"/>
                  </a:lnTo>
                  <a:lnTo>
                    <a:pt x="12" y="0"/>
                  </a:lnTo>
                  <a:lnTo>
                    <a:pt x="56" y="0"/>
                  </a:lnTo>
                  <a:lnTo>
                    <a:pt x="104" y="0"/>
                  </a:lnTo>
                  <a:lnTo>
                    <a:pt x="116" y="0"/>
                  </a:lnTo>
                  <a:lnTo>
                    <a:pt x="164" y="12"/>
                  </a:lnTo>
                  <a:lnTo>
                    <a:pt x="164" y="4"/>
                  </a:lnTo>
                  <a:lnTo>
                    <a:pt x="152" y="4"/>
                  </a:lnTo>
                  <a:lnTo>
                    <a:pt x="188" y="12"/>
                  </a:lnTo>
                  <a:lnTo>
                    <a:pt x="232" y="24"/>
                  </a:lnTo>
                  <a:lnTo>
                    <a:pt x="272" y="36"/>
                  </a:lnTo>
                  <a:lnTo>
                    <a:pt x="316" y="68"/>
                  </a:lnTo>
                  <a:lnTo>
                    <a:pt x="328" y="80"/>
                  </a:lnTo>
                  <a:lnTo>
                    <a:pt x="328" y="96"/>
                  </a:lnTo>
                  <a:lnTo>
                    <a:pt x="328" y="120"/>
                  </a:lnTo>
                  <a:lnTo>
                    <a:pt x="324" y="132"/>
                  </a:lnTo>
                  <a:lnTo>
                    <a:pt x="316" y="144"/>
                  </a:lnTo>
                  <a:lnTo>
                    <a:pt x="280" y="168"/>
                  </a:lnTo>
                  <a:lnTo>
                    <a:pt x="176" y="204"/>
                  </a:lnTo>
                  <a:lnTo>
                    <a:pt x="160" y="1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1" name="図形 70"/>
            <p:cNvSpPr>
              <a:spLocks/>
            </p:cNvSpPr>
            <p:nvPr/>
          </p:nvSpPr>
          <p:spPr bwMode="auto">
            <a:xfrm>
              <a:off x="4344" y="284"/>
              <a:ext cx="320" cy="224"/>
            </a:xfrm>
            <a:custGeom>
              <a:avLst/>
              <a:gdLst/>
              <a:ahLst/>
              <a:cxnLst>
                <a:cxn ang="0">
                  <a:pos x="4" y="216"/>
                </a:cxn>
                <a:cxn ang="0">
                  <a:pos x="84" y="204"/>
                </a:cxn>
                <a:cxn ang="0">
                  <a:pos x="144" y="188"/>
                </a:cxn>
                <a:cxn ang="0">
                  <a:pos x="212" y="164"/>
                </a:cxn>
                <a:cxn ang="0">
                  <a:pos x="240" y="144"/>
                </a:cxn>
                <a:cxn ang="0">
                  <a:pos x="260" y="116"/>
                </a:cxn>
                <a:cxn ang="0">
                  <a:pos x="260" y="96"/>
                </a:cxn>
                <a:cxn ang="0">
                  <a:pos x="260" y="80"/>
                </a:cxn>
                <a:cxn ang="0">
                  <a:pos x="248" y="68"/>
                </a:cxn>
                <a:cxn ang="0">
                  <a:pos x="224" y="44"/>
                </a:cxn>
                <a:cxn ang="0">
                  <a:pos x="192" y="24"/>
                </a:cxn>
                <a:cxn ang="0">
                  <a:pos x="156" y="12"/>
                </a:cxn>
                <a:cxn ang="0">
                  <a:pos x="128" y="8"/>
                </a:cxn>
                <a:cxn ang="0">
                  <a:pos x="164" y="0"/>
                </a:cxn>
                <a:cxn ang="0">
                  <a:pos x="212" y="8"/>
                </a:cxn>
                <a:cxn ang="0">
                  <a:pos x="260" y="20"/>
                </a:cxn>
                <a:cxn ang="0">
                  <a:pos x="284" y="32"/>
                </a:cxn>
                <a:cxn ang="0">
                  <a:pos x="300" y="48"/>
                </a:cxn>
                <a:cxn ang="0">
                  <a:pos x="312" y="60"/>
                </a:cxn>
                <a:cxn ang="0">
                  <a:pos x="320" y="72"/>
                </a:cxn>
                <a:cxn ang="0">
                  <a:pos x="320" y="96"/>
                </a:cxn>
                <a:cxn ang="0">
                  <a:pos x="312" y="116"/>
                </a:cxn>
                <a:cxn ang="0">
                  <a:pos x="296" y="132"/>
                </a:cxn>
                <a:cxn ang="0">
                  <a:pos x="272" y="152"/>
                </a:cxn>
                <a:cxn ang="0">
                  <a:pos x="240" y="168"/>
                </a:cxn>
                <a:cxn ang="0">
                  <a:pos x="228" y="176"/>
                </a:cxn>
                <a:cxn ang="0">
                  <a:pos x="180" y="192"/>
                </a:cxn>
                <a:cxn ang="0">
                  <a:pos x="100" y="212"/>
                </a:cxn>
                <a:cxn ang="0">
                  <a:pos x="0" y="224"/>
                </a:cxn>
                <a:cxn ang="0">
                  <a:pos x="4" y="216"/>
                </a:cxn>
              </a:cxnLst>
              <a:rect l="0" t="0" r="0" b="0"/>
              <a:pathLst>
                <a:path w="320" h="224">
                  <a:moveTo>
                    <a:pt x="4" y="216"/>
                  </a:moveTo>
                  <a:lnTo>
                    <a:pt x="84" y="204"/>
                  </a:lnTo>
                  <a:lnTo>
                    <a:pt x="144" y="188"/>
                  </a:lnTo>
                  <a:lnTo>
                    <a:pt x="212" y="164"/>
                  </a:lnTo>
                  <a:lnTo>
                    <a:pt x="240" y="144"/>
                  </a:lnTo>
                  <a:lnTo>
                    <a:pt x="260" y="116"/>
                  </a:lnTo>
                  <a:lnTo>
                    <a:pt x="260" y="96"/>
                  </a:lnTo>
                  <a:lnTo>
                    <a:pt x="260" y="80"/>
                  </a:lnTo>
                  <a:lnTo>
                    <a:pt x="248" y="68"/>
                  </a:lnTo>
                  <a:lnTo>
                    <a:pt x="224" y="44"/>
                  </a:lnTo>
                  <a:lnTo>
                    <a:pt x="192" y="24"/>
                  </a:lnTo>
                  <a:lnTo>
                    <a:pt x="156" y="12"/>
                  </a:lnTo>
                  <a:lnTo>
                    <a:pt x="128" y="8"/>
                  </a:lnTo>
                  <a:lnTo>
                    <a:pt x="164" y="0"/>
                  </a:lnTo>
                  <a:lnTo>
                    <a:pt x="212" y="8"/>
                  </a:lnTo>
                  <a:lnTo>
                    <a:pt x="260" y="20"/>
                  </a:lnTo>
                  <a:lnTo>
                    <a:pt x="284" y="32"/>
                  </a:lnTo>
                  <a:lnTo>
                    <a:pt x="300" y="48"/>
                  </a:lnTo>
                  <a:lnTo>
                    <a:pt x="312" y="60"/>
                  </a:lnTo>
                  <a:lnTo>
                    <a:pt x="320" y="72"/>
                  </a:lnTo>
                  <a:lnTo>
                    <a:pt x="320" y="96"/>
                  </a:lnTo>
                  <a:lnTo>
                    <a:pt x="312" y="116"/>
                  </a:lnTo>
                  <a:lnTo>
                    <a:pt x="296" y="132"/>
                  </a:lnTo>
                  <a:lnTo>
                    <a:pt x="272" y="152"/>
                  </a:lnTo>
                  <a:lnTo>
                    <a:pt x="240" y="168"/>
                  </a:lnTo>
                  <a:lnTo>
                    <a:pt x="228" y="176"/>
                  </a:lnTo>
                  <a:lnTo>
                    <a:pt x="180" y="192"/>
                  </a:lnTo>
                  <a:lnTo>
                    <a:pt x="100" y="212"/>
                  </a:lnTo>
                  <a:lnTo>
                    <a:pt x="0" y="224"/>
                  </a:lnTo>
                  <a:lnTo>
                    <a:pt x="4" y="2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2" name="図形 71"/>
            <p:cNvSpPr>
              <a:spLocks/>
            </p:cNvSpPr>
            <p:nvPr/>
          </p:nvSpPr>
          <p:spPr bwMode="auto">
            <a:xfrm>
              <a:off x="4288" y="296"/>
              <a:ext cx="528" cy="260"/>
            </a:xfrm>
            <a:custGeom>
              <a:avLst/>
              <a:gdLst/>
              <a:ahLst/>
              <a:cxnLst>
                <a:cxn ang="0">
                  <a:pos x="36" y="224"/>
                </a:cxn>
                <a:cxn ang="0">
                  <a:pos x="56" y="212"/>
                </a:cxn>
                <a:cxn ang="0">
                  <a:pos x="156" y="204"/>
                </a:cxn>
                <a:cxn ang="0">
                  <a:pos x="236" y="188"/>
                </a:cxn>
                <a:cxn ang="0">
                  <a:pos x="284" y="168"/>
                </a:cxn>
                <a:cxn ang="0">
                  <a:pos x="304" y="156"/>
                </a:cxn>
                <a:cxn ang="0">
                  <a:pos x="332" y="140"/>
                </a:cxn>
                <a:cxn ang="0">
                  <a:pos x="356" y="120"/>
                </a:cxn>
                <a:cxn ang="0">
                  <a:pos x="376" y="104"/>
                </a:cxn>
                <a:cxn ang="0">
                  <a:pos x="380" y="84"/>
                </a:cxn>
                <a:cxn ang="0">
                  <a:pos x="376" y="60"/>
                </a:cxn>
                <a:cxn ang="0">
                  <a:pos x="368" y="48"/>
                </a:cxn>
                <a:cxn ang="0">
                  <a:pos x="356" y="32"/>
                </a:cxn>
                <a:cxn ang="0">
                  <a:pos x="340" y="12"/>
                </a:cxn>
                <a:cxn ang="0">
                  <a:pos x="308" y="0"/>
                </a:cxn>
                <a:cxn ang="0">
                  <a:pos x="352" y="0"/>
                </a:cxn>
                <a:cxn ang="0">
                  <a:pos x="388" y="8"/>
                </a:cxn>
                <a:cxn ang="0">
                  <a:pos x="436" y="12"/>
                </a:cxn>
                <a:cxn ang="0">
                  <a:pos x="472" y="24"/>
                </a:cxn>
                <a:cxn ang="0">
                  <a:pos x="504" y="44"/>
                </a:cxn>
                <a:cxn ang="0">
                  <a:pos x="520" y="56"/>
                </a:cxn>
                <a:cxn ang="0">
                  <a:pos x="528" y="72"/>
                </a:cxn>
                <a:cxn ang="0">
                  <a:pos x="520" y="96"/>
                </a:cxn>
                <a:cxn ang="0">
                  <a:pos x="508" y="116"/>
                </a:cxn>
                <a:cxn ang="0">
                  <a:pos x="492" y="132"/>
                </a:cxn>
                <a:cxn ang="0">
                  <a:pos x="460" y="152"/>
                </a:cxn>
                <a:cxn ang="0">
                  <a:pos x="416" y="168"/>
                </a:cxn>
                <a:cxn ang="0">
                  <a:pos x="316" y="200"/>
                </a:cxn>
                <a:cxn ang="0">
                  <a:pos x="188" y="228"/>
                </a:cxn>
                <a:cxn ang="0">
                  <a:pos x="132" y="240"/>
                </a:cxn>
                <a:cxn ang="0">
                  <a:pos x="132" y="236"/>
                </a:cxn>
                <a:cxn ang="0">
                  <a:pos x="108" y="240"/>
                </a:cxn>
                <a:cxn ang="0">
                  <a:pos x="56" y="248"/>
                </a:cxn>
                <a:cxn ang="0">
                  <a:pos x="20" y="252"/>
                </a:cxn>
                <a:cxn ang="0">
                  <a:pos x="0" y="260"/>
                </a:cxn>
                <a:cxn ang="0">
                  <a:pos x="12" y="248"/>
                </a:cxn>
                <a:cxn ang="0">
                  <a:pos x="24" y="236"/>
                </a:cxn>
                <a:cxn ang="0">
                  <a:pos x="36" y="224"/>
                </a:cxn>
              </a:cxnLst>
              <a:rect l="0" t="0" r="0" b="0"/>
              <a:pathLst>
                <a:path w="528" h="260">
                  <a:moveTo>
                    <a:pt x="36" y="224"/>
                  </a:moveTo>
                  <a:lnTo>
                    <a:pt x="56" y="212"/>
                  </a:lnTo>
                  <a:lnTo>
                    <a:pt x="156" y="204"/>
                  </a:lnTo>
                  <a:lnTo>
                    <a:pt x="236" y="188"/>
                  </a:lnTo>
                  <a:lnTo>
                    <a:pt x="284" y="168"/>
                  </a:lnTo>
                  <a:lnTo>
                    <a:pt x="304" y="156"/>
                  </a:lnTo>
                  <a:lnTo>
                    <a:pt x="332" y="140"/>
                  </a:lnTo>
                  <a:lnTo>
                    <a:pt x="356" y="120"/>
                  </a:lnTo>
                  <a:lnTo>
                    <a:pt x="376" y="104"/>
                  </a:lnTo>
                  <a:lnTo>
                    <a:pt x="380" y="84"/>
                  </a:lnTo>
                  <a:lnTo>
                    <a:pt x="376" y="60"/>
                  </a:lnTo>
                  <a:lnTo>
                    <a:pt x="368" y="48"/>
                  </a:lnTo>
                  <a:lnTo>
                    <a:pt x="356" y="32"/>
                  </a:lnTo>
                  <a:lnTo>
                    <a:pt x="340" y="12"/>
                  </a:lnTo>
                  <a:lnTo>
                    <a:pt x="308" y="0"/>
                  </a:lnTo>
                  <a:lnTo>
                    <a:pt x="352" y="0"/>
                  </a:lnTo>
                  <a:lnTo>
                    <a:pt x="388" y="8"/>
                  </a:lnTo>
                  <a:lnTo>
                    <a:pt x="436" y="12"/>
                  </a:lnTo>
                  <a:lnTo>
                    <a:pt x="472" y="24"/>
                  </a:lnTo>
                  <a:lnTo>
                    <a:pt x="504" y="44"/>
                  </a:lnTo>
                  <a:lnTo>
                    <a:pt x="520" y="56"/>
                  </a:lnTo>
                  <a:lnTo>
                    <a:pt x="528" y="72"/>
                  </a:lnTo>
                  <a:lnTo>
                    <a:pt x="520" y="96"/>
                  </a:lnTo>
                  <a:lnTo>
                    <a:pt x="508" y="116"/>
                  </a:lnTo>
                  <a:lnTo>
                    <a:pt x="492" y="132"/>
                  </a:lnTo>
                  <a:lnTo>
                    <a:pt x="460" y="152"/>
                  </a:lnTo>
                  <a:lnTo>
                    <a:pt x="416" y="168"/>
                  </a:lnTo>
                  <a:lnTo>
                    <a:pt x="316" y="200"/>
                  </a:lnTo>
                  <a:lnTo>
                    <a:pt x="188" y="228"/>
                  </a:lnTo>
                  <a:lnTo>
                    <a:pt x="132" y="240"/>
                  </a:lnTo>
                  <a:lnTo>
                    <a:pt x="132" y="236"/>
                  </a:lnTo>
                  <a:lnTo>
                    <a:pt x="108" y="240"/>
                  </a:lnTo>
                  <a:lnTo>
                    <a:pt x="56" y="248"/>
                  </a:lnTo>
                  <a:lnTo>
                    <a:pt x="20" y="252"/>
                  </a:lnTo>
                  <a:lnTo>
                    <a:pt x="0" y="260"/>
                  </a:lnTo>
                  <a:lnTo>
                    <a:pt x="12" y="248"/>
                  </a:lnTo>
                  <a:lnTo>
                    <a:pt x="24" y="236"/>
                  </a:lnTo>
                  <a:lnTo>
                    <a:pt x="36" y="2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3" name="図形 72"/>
            <p:cNvSpPr>
              <a:spLocks/>
            </p:cNvSpPr>
            <p:nvPr/>
          </p:nvSpPr>
          <p:spPr bwMode="auto">
            <a:xfrm>
              <a:off x="4288" y="544"/>
              <a:ext cx="104" cy="56"/>
            </a:xfrm>
            <a:custGeom>
              <a:avLst/>
              <a:gdLst/>
              <a:ahLst/>
              <a:cxnLst>
                <a:cxn ang="0">
                  <a:pos x="0" y="32"/>
                </a:cxn>
                <a:cxn ang="0">
                  <a:pos x="0" y="20"/>
                </a:cxn>
                <a:cxn ang="0">
                  <a:pos x="12" y="12"/>
                </a:cxn>
                <a:cxn ang="0">
                  <a:pos x="56" y="4"/>
                </a:cxn>
                <a:cxn ang="0">
                  <a:pos x="104" y="0"/>
                </a:cxn>
                <a:cxn ang="0">
                  <a:pos x="60" y="20"/>
                </a:cxn>
                <a:cxn ang="0">
                  <a:pos x="36" y="36"/>
                </a:cxn>
                <a:cxn ang="0">
                  <a:pos x="12" y="56"/>
                </a:cxn>
                <a:cxn ang="0">
                  <a:pos x="8" y="44"/>
                </a:cxn>
                <a:cxn ang="0">
                  <a:pos x="0" y="32"/>
                </a:cxn>
              </a:cxnLst>
              <a:rect l="0" t="0" r="0" b="0"/>
              <a:pathLst>
                <a:path w="104" h="56">
                  <a:moveTo>
                    <a:pt x="0" y="32"/>
                  </a:moveTo>
                  <a:lnTo>
                    <a:pt x="0" y="20"/>
                  </a:lnTo>
                  <a:lnTo>
                    <a:pt x="12" y="12"/>
                  </a:lnTo>
                  <a:lnTo>
                    <a:pt x="56" y="4"/>
                  </a:lnTo>
                  <a:lnTo>
                    <a:pt x="104" y="0"/>
                  </a:lnTo>
                  <a:lnTo>
                    <a:pt x="60" y="20"/>
                  </a:lnTo>
                  <a:lnTo>
                    <a:pt x="36" y="36"/>
                  </a:lnTo>
                  <a:lnTo>
                    <a:pt x="12" y="56"/>
                  </a:lnTo>
                  <a:lnTo>
                    <a:pt x="8" y="44"/>
                  </a:lnTo>
                  <a:lnTo>
                    <a:pt x="0" y="3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4" name="図形 73"/>
            <p:cNvSpPr>
              <a:spLocks/>
            </p:cNvSpPr>
            <p:nvPr/>
          </p:nvSpPr>
          <p:spPr bwMode="auto">
            <a:xfrm>
              <a:off x="4300" y="276"/>
              <a:ext cx="580" cy="360"/>
            </a:xfrm>
            <a:custGeom>
              <a:avLst/>
              <a:gdLst/>
              <a:ahLst/>
              <a:cxnLst>
                <a:cxn ang="0">
                  <a:pos x="20" y="340"/>
                </a:cxn>
                <a:cxn ang="0">
                  <a:pos x="0" y="328"/>
                </a:cxn>
                <a:cxn ang="0">
                  <a:pos x="12" y="316"/>
                </a:cxn>
                <a:cxn ang="0">
                  <a:pos x="44" y="292"/>
                </a:cxn>
                <a:cxn ang="0">
                  <a:pos x="96" y="272"/>
                </a:cxn>
                <a:cxn ang="0">
                  <a:pos x="176" y="256"/>
                </a:cxn>
                <a:cxn ang="0">
                  <a:pos x="308" y="224"/>
                </a:cxn>
                <a:cxn ang="0">
                  <a:pos x="404" y="196"/>
                </a:cxn>
                <a:cxn ang="0">
                  <a:pos x="448" y="176"/>
                </a:cxn>
                <a:cxn ang="0">
                  <a:pos x="480" y="152"/>
                </a:cxn>
                <a:cxn ang="0">
                  <a:pos x="504" y="136"/>
                </a:cxn>
                <a:cxn ang="0">
                  <a:pos x="516" y="116"/>
                </a:cxn>
                <a:cxn ang="0">
                  <a:pos x="520" y="92"/>
                </a:cxn>
                <a:cxn ang="0">
                  <a:pos x="508" y="76"/>
                </a:cxn>
                <a:cxn ang="0">
                  <a:pos x="492" y="56"/>
                </a:cxn>
                <a:cxn ang="0">
                  <a:pos x="460" y="44"/>
                </a:cxn>
                <a:cxn ang="0">
                  <a:pos x="424" y="32"/>
                </a:cxn>
                <a:cxn ang="0">
                  <a:pos x="376" y="20"/>
                </a:cxn>
                <a:cxn ang="0">
                  <a:pos x="332" y="16"/>
                </a:cxn>
                <a:cxn ang="0">
                  <a:pos x="292" y="20"/>
                </a:cxn>
                <a:cxn ang="0">
                  <a:pos x="224" y="8"/>
                </a:cxn>
                <a:cxn ang="0">
                  <a:pos x="284" y="0"/>
                </a:cxn>
                <a:cxn ang="0">
                  <a:pos x="376" y="0"/>
                </a:cxn>
                <a:cxn ang="0">
                  <a:pos x="424" y="8"/>
                </a:cxn>
                <a:cxn ang="0">
                  <a:pos x="472" y="20"/>
                </a:cxn>
                <a:cxn ang="0">
                  <a:pos x="520" y="40"/>
                </a:cxn>
                <a:cxn ang="0">
                  <a:pos x="556" y="56"/>
                </a:cxn>
                <a:cxn ang="0">
                  <a:pos x="568" y="80"/>
                </a:cxn>
                <a:cxn ang="0">
                  <a:pos x="580" y="100"/>
                </a:cxn>
                <a:cxn ang="0">
                  <a:pos x="580" y="124"/>
                </a:cxn>
                <a:cxn ang="0">
                  <a:pos x="568" y="152"/>
                </a:cxn>
                <a:cxn ang="0">
                  <a:pos x="552" y="176"/>
                </a:cxn>
                <a:cxn ang="0">
                  <a:pos x="508" y="196"/>
                </a:cxn>
                <a:cxn ang="0">
                  <a:pos x="448" y="212"/>
                </a:cxn>
                <a:cxn ang="0">
                  <a:pos x="368" y="236"/>
                </a:cxn>
                <a:cxn ang="0">
                  <a:pos x="292" y="248"/>
                </a:cxn>
                <a:cxn ang="0">
                  <a:pos x="220" y="256"/>
                </a:cxn>
                <a:cxn ang="0">
                  <a:pos x="152" y="268"/>
                </a:cxn>
                <a:cxn ang="0">
                  <a:pos x="96" y="288"/>
                </a:cxn>
                <a:cxn ang="0">
                  <a:pos x="80" y="300"/>
                </a:cxn>
                <a:cxn ang="0">
                  <a:pos x="60" y="316"/>
                </a:cxn>
                <a:cxn ang="0">
                  <a:pos x="56" y="336"/>
                </a:cxn>
                <a:cxn ang="0">
                  <a:pos x="56" y="360"/>
                </a:cxn>
                <a:cxn ang="0">
                  <a:pos x="20" y="340"/>
                </a:cxn>
              </a:cxnLst>
              <a:rect l="0" t="0" r="0" b="0"/>
              <a:pathLst>
                <a:path w="580" h="360">
                  <a:moveTo>
                    <a:pt x="20" y="340"/>
                  </a:moveTo>
                  <a:lnTo>
                    <a:pt x="0" y="328"/>
                  </a:lnTo>
                  <a:lnTo>
                    <a:pt x="12" y="316"/>
                  </a:lnTo>
                  <a:lnTo>
                    <a:pt x="44" y="292"/>
                  </a:lnTo>
                  <a:lnTo>
                    <a:pt x="96" y="272"/>
                  </a:lnTo>
                  <a:lnTo>
                    <a:pt x="176" y="256"/>
                  </a:lnTo>
                  <a:lnTo>
                    <a:pt x="308" y="224"/>
                  </a:lnTo>
                  <a:lnTo>
                    <a:pt x="404" y="196"/>
                  </a:lnTo>
                  <a:lnTo>
                    <a:pt x="448" y="176"/>
                  </a:lnTo>
                  <a:lnTo>
                    <a:pt x="480" y="152"/>
                  </a:lnTo>
                  <a:lnTo>
                    <a:pt x="504" y="136"/>
                  </a:lnTo>
                  <a:lnTo>
                    <a:pt x="516" y="116"/>
                  </a:lnTo>
                  <a:lnTo>
                    <a:pt x="520" y="92"/>
                  </a:lnTo>
                  <a:lnTo>
                    <a:pt x="508" y="76"/>
                  </a:lnTo>
                  <a:lnTo>
                    <a:pt x="492" y="56"/>
                  </a:lnTo>
                  <a:lnTo>
                    <a:pt x="460" y="44"/>
                  </a:lnTo>
                  <a:lnTo>
                    <a:pt x="424" y="32"/>
                  </a:lnTo>
                  <a:lnTo>
                    <a:pt x="376" y="20"/>
                  </a:lnTo>
                  <a:lnTo>
                    <a:pt x="332" y="16"/>
                  </a:lnTo>
                  <a:lnTo>
                    <a:pt x="292" y="20"/>
                  </a:lnTo>
                  <a:lnTo>
                    <a:pt x="224" y="8"/>
                  </a:lnTo>
                  <a:lnTo>
                    <a:pt x="284" y="0"/>
                  </a:lnTo>
                  <a:lnTo>
                    <a:pt x="376" y="0"/>
                  </a:lnTo>
                  <a:lnTo>
                    <a:pt x="424" y="8"/>
                  </a:lnTo>
                  <a:lnTo>
                    <a:pt x="472" y="20"/>
                  </a:lnTo>
                  <a:lnTo>
                    <a:pt x="520" y="40"/>
                  </a:lnTo>
                  <a:lnTo>
                    <a:pt x="556" y="56"/>
                  </a:lnTo>
                  <a:lnTo>
                    <a:pt x="568" y="80"/>
                  </a:lnTo>
                  <a:lnTo>
                    <a:pt x="580" y="100"/>
                  </a:lnTo>
                  <a:lnTo>
                    <a:pt x="580" y="124"/>
                  </a:lnTo>
                  <a:lnTo>
                    <a:pt x="568" y="152"/>
                  </a:lnTo>
                  <a:lnTo>
                    <a:pt x="552" y="176"/>
                  </a:lnTo>
                  <a:lnTo>
                    <a:pt x="508" y="196"/>
                  </a:lnTo>
                  <a:lnTo>
                    <a:pt x="448" y="212"/>
                  </a:lnTo>
                  <a:lnTo>
                    <a:pt x="368" y="236"/>
                  </a:lnTo>
                  <a:lnTo>
                    <a:pt x="292" y="248"/>
                  </a:lnTo>
                  <a:lnTo>
                    <a:pt x="220" y="256"/>
                  </a:lnTo>
                  <a:lnTo>
                    <a:pt x="152" y="268"/>
                  </a:lnTo>
                  <a:lnTo>
                    <a:pt x="96" y="288"/>
                  </a:lnTo>
                  <a:lnTo>
                    <a:pt x="80" y="300"/>
                  </a:lnTo>
                  <a:lnTo>
                    <a:pt x="60" y="316"/>
                  </a:lnTo>
                  <a:lnTo>
                    <a:pt x="56" y="336"/>
                  </a:lnTo>
                  <a:lnTo>
                    <a:pt x="56" y="360"/>
                  </a:lnTo>
                  <a:lnTo>
                    <a:pt x="20" y="34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5" name="図形 74"/>
            <p:cNvSpPr>
              <a:spLocks/>
            </p:cNvSpPr>
            <p:nvPr/>
          </p:nvSpPr>
          <p:spPr bwMode="auto">
            <a:xfrm>
              <a:off x="4360" y="292"/>
              <a:ext cx="612" cy="360"/>
            </a:xfrm>
            <a:custGeom>
              <a:avLst/>
              <a:gdLst/>
              <a:ahLst/>
              <a:cxnLst>
                <a:cxn ang="0">
                  <a:pos x="0" y="344"/>
                </a:cxn>
                <a:cxn ang="0">
                  <a:pos x="0" y="320"/>
                </a:cxn>
                <a:cxn ang="0">
                  <a:pos x="8" y="300"/>
                </a:cxn>
                <a:cxn ang="0">
                  <a:pos x="20" y="288"/>
                </a:cxn>
                <a:cxn ang="0">
                  <a:pos x="44" y="276"/>
                </a:cxn>
                <a:cxn ang="0">
                  <a:pos x="92" y="256"/>
                </a:cxn>
                <a:cxn ang="0">
                  <a:pos x="160" y="244"/>
                </a:cxn>
                <a:cxn ang="0">
                  <a:pos x="232" y="240"/>
                </a:cxn>
                <a:cxn ang="0">
                  <a:pos x="308" y="220"/>
                </a:cxn>
                <a:cxn ang="0">
                  <a:pos x="396" y="204"/>
                </a:cxn>
                <a:cxn ang="0">
                  <a:pos x="448" y="184"/>
                </a:cxn>
                <a:cxn ang="0">
                  <a:pos x="492" y="160"/>
                </a:cxn>
                <a:cxn ang="0">
                  <a:pos x="516" y="136"/>
                </a:cxn>
                <a:cxn ang="0">
                  <a:pos x="528" y="112"/>
                </a:cxn>
                <a:cxn ang="0">
                  <a:pos x="528" y="84"/>
                </a:cxn>
                <a:cxn ang="0">
                  <a:pos x="516" y="60"/>
                </a:cxn>
                <a:cxn ang="0">
                  <a:pos x="496" y="40"/>
                </a:cxn>
                <a:cxn ang="0">
                  <a:pos x="460" y="16"/>
                </a:cxn>
                <a:cxn ang="0">
                  <a:pos x="412" y="0"/>
                </a:cxn>
                <a:cxn ang="0">
                  <a:pos x="484" y="4"/>
                </a:cxn>
                <a:cxn ang="0">
                  <a:pos x="528" y="12"/>
                </a:cxn>
                <a:cxn ang="0">
                  <a:pos x="564" y="28"/>
                </a:cxn>
                <a:cxn ang="0">
                  <a:pos x="600" y="48"/>
                </a:cxn>
                <a:cxn ang="0">
                  <a:pos x="612" y="60"/>
                </a:cxn>
                <a:cxn ang="0">
                  <a:pos x="612" y="72"/>
                </a:cxn>
                <a:cxn ang="0">
                  <a:pos x="612" y="84"/>
                </a:cxn>
                <a:cxn ang="0">
                  <a:pos x="604" y="100"/>
                </a:cxn>
                <a:cxn ang="0">
                  <a:pos x="580" y="124"/>
                </a:cxn>
                <a:cxn ang="0">
                  <a:pos x="544" y="148"/>
                </a:cxn>
                <a:cxn ang="0">
                  <a:pos x="508" y="168"/>
                </a:cxn>
                <a:cxn ang="0">
                  <a:pos x="460" y="184"/>
                </a:cxn>
                <a:cxn ang="0">
                  <a:pos x="352" y="220"/>
                </a:cxn>
                <a:cxn ang="0">
                  <a:pos x="212" y="252"/>
                </a:cxn>
                <a:cxn ang="0">
                  <a:pos x="124" y="272"/>
                </a:cxn>
                <a:cxn ang="0">
                  <a:pos x="68" y="288"/>
                </a:cxn>
                <a:cxn ang="0">
                  <a:pos x="44" y="308"/>
                </a:cxn>
                <a:cxn ang="0">
                  <a:pos x="36" y="312"/>
                </a:cxn>
                <a:cxn ang="0">
                  <a:pos x="32" y="320"/>
                </a:cxn>
                <a:cxn ang="0">
                  <a:pos x="32" y="332"/>
                </a:cxn>
                <a:cxn ang="0">
                  <a:pos x="36" y="348"/>
                </a:cxn>
                <a:cxn ang="0">
                  <a:pos x="48" y="360"/>
                </a:cxn>
                <a:cxn ang="0">
                  <a:pos x="0" y="344"/>
                </a:cxn>
              </a:cxnLst>
              <a:rect l="0" t="0" r="0" b="0"/>
              <a:pathLst>
                <a:path w="612" h="360">
                  <a:moveTo>
                    <a:pt x="0" y="344"/>
                  </a:moveTo>
                  <a:lnTo>
                    <a:pt x="0" y="320"/>
                  </a:lnTo>
                  <a:lnTo>
                    <a:pt x="8" y="300"/>
                  </a:lnTo>
                  <a:lnTo>
                    <a:pt x="20" y="288"/>
                  </a:lnTo>
                  <a:lnTo>
                    <a:pt x="44" y="276"/>
                  </a:lnTo>
                  <a:lnTo>
                    <a:pt x="92" y="256"/>
                  </a:lnTo>
                  <a:lnTo>
                    <a:pt x="160" y="244"/>
                  </a:lnTo>
                  <a:lnTo>
                    <a:pt x="232" y="240"/>
                  </a:lnTo>
                  <a:lnTo>
                    <a:pt x="308" y="220"/>
                  </a:lnTo>
                  <a:lnTo>
                    <a:pt x="396" y="204"/>
                  </a:lnTo>
                  <a:lnTo>
                    <a:pt x="448" y="184"/>
                  </a:lnTo>
                  <a:lnTo>
                    <a:pt x="492" y="160"/>
                  </a:lnTo>
                  <a:lnTo>
                    <a:pt x="516" y="136"/>
                  </a:lnTo>
                  <a:lnTo>
                    <a:pt x="528" y="112"/>
                  </a:lnTo>
                  <a:lnTo>
                    <a:pt x="528" y="84"/>
                  </a:lnTo>
                  <a:lnTo>
                    <a:pt x="516" y="60"/>
                  </a:lnTo>
                  <a:lnTo>
                    <a:pt x="496" y="40"/>
                  </a:lnTo>
                  <a:lnTo>
                    <a:pt x="460" y="16"/>
                  </a:lnTo>
                  <a:lnTo>
                    <a:pt x="412" y="0"/>
                  </a:lnTo>
                  <a:lnTo>
                    <a:pt x="484" y="4"/>
                  </a:lnTo>
                  <a:lnTo>
                    <a:pt x="528" y="12"/>
                  </a:lnTo>
                  <a:lnTo>
                    <a:pt x="564" y="28"/>
                  </a:lnTo>
                  <a:lnTo>
                    <a:pt x="600" y="48"/>
                  </a:lnTo>
                  <a:lnTo>
                    <a:pt x="612" y="60"/>
                  </a:lnTo>
                  <a:lnTo>
                    <a:pt x="612" y="72"/>
                  </a:lnTo>
                  <a:lnTo>
                    <a:pt x="612" y="84"/>
                  </a:lnTo>
                  <a:lnTo>
                    <a:pt x="604" y="100"/>
                  </a:lnTo>
                  <a:lnTo>
                    <a:pt x="580" y="124"/>
                  </a:lnTo>
                  <a:lnTo>
                    <a:pt x="544" y="148"/>
                  </a:lnTo>
                  <a:lnTo>
                    <a:pt x="508" y="168"/>
                  </a:lnTo>
                  <a:lnTo>
                    <a:pt x="460" y="184"/>
                  </a:lnTo>
                  <a:lnTo>
                    <a:pt x="352" y="220"/>
                  </a:lnTo>
                  <a:lnTo>
                    <a:pt x="212" y="252"/>
                  </a:lnTo>
                  <a:lnTo>
                    <a:pt x="124" y="272"/>
                  </a:lnTo>
                  <a:lnTo>
                    <a:pt x="68" y="288"/>
                  </a:lnTo>
                  <a:lnTo>
                    <a:pt x="44" y="308"/>
                  </a:lnTo>
                  <a:lnTo>
                    <a:pt x="36" y="312"/>
                  </a:lnTo>
                  <a:lnTo>
                    <a:pt x="32" y="320"/>
                  </a:lnTo>
                  <a:lnTo>
                    <a:pt x="32" y="332"/>
                  </a:lnTo>
                  <a:lnTo>
                    <a:pt x="36" y="348"/>
                  </a:lnTo>
                  <a:lnTo>
                    <a:pt x="48" y="360"/>
                  </a:lnTo>
                  <a:lnTo>
                    <a:pt x="0" y="34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6" name="図形 75"/>
            <p:cNvSpPr>
              <a:spLocks/>
            </p:cNvSpPr>
            <p:nvPr/>
          </p:nvSpPr>
          <p:spPr bwMode="auto">
            <a:xfrm>
              <a:off x="4392" y="296"/>
              <a:ext cx="640" cy="388"/>
            </a:xfrm>
            <a:custGeom>
              <a:avLst/>
              <a:gdLst/>
              <a:ahLst/>
              <a:cxnLst>
                <a:cxn ang="0">
                  <a:pos x="28" y="364"/>
                </a:cxn>
                <a:cxn ang="0">
                  <a:pos x="16" y="352"/>
                </a:cxn>
                <a:cxn ang="0">
                  <a:pos x="4" y="340"/>
                </a:cxn>
                <a:cxn ang="0">
                  <a:pos x="0" y="328"/>
                </a:cxn>
                <a:cxn ang="0">
                  <a:pos x="4" y="308"/>
                </a:cxn>
                <a:cxn ang="0">
                  <a:pos x="12" y="304"/>
                </a:cxn>
                <a:cxn ang="0">
                  <a:pos x="40" y="292"/>
                </a:cxn>
                <a:cxn ang="0">
                  <a:pos x="92" y="272"/>
                </a:cxn>
                <a:cxn ang="0">
                  <a:pos x="180" y="252"/>
                </a:cxn>
                <a:cxn ang="0">
                  <a:pos x="320" y="216"/>
                </a:cxn>
                <a:cxn ang="0">
                  <a:pos x="428" y="188"/>
                </a:cxn>
                <a:cxn ang="0">
                  <a:pos x="476" y="168"/>
                </a:cxn>
                <a:cxn ang="0">
                  <a:pos x="520" y="144"/>
                </a:cxn>
                <a:cxn ang="0">
                  <a:pos x="556" y="120"/>
                </a:cxn>
                <a:cxn ang="0">
                  <a:pos x="572" y="96"/>
                </a:cxn>
                <a:cxn ang="0">
                  <a:pos x="584" y="84"/>
                </a:cxn>
                <a:cxn ang="0">
                  <a:pos x="584" y="68"/>
                </a:cxn>
                <a:cxn ang="0">
                  <a:pos x="580" y="56"/>
                </a:cxn>
                <a:cxn ang="0">
                  <a:pos x="572" y="44"/>
                </a:cxn>
                <a:cxn ang="0">
                  <a:pos x="532" y="20"/>
                </a:cxn>
                <a:cxn ang="0">
                  <a:pos x="520" y="12"/>
                </a:cxn>
                <a:cxn ang="0">
                  <a:pos x="476" y="0"/>
                </a:cxn>
                <a:cxn ang="0">
                  <a:pos x="524" y="8"/>
                </a:cxn>
                <a:cxn ang="0">
                  <a:pos x="572" y="24"/>
                </a:cxn>
                <a:cxn ang="0">
                  <a:pos x="612" y="56"/>
                </a:cxn>
                <a:cxn ang="0">
                  <a:pos x="628" y="72"/>
                </a:cxn>
                <a:cxn ang="0">
                  <a:pos x="640" y="92"/>
                </a:cxn>
                <a:cxn ang="0">
                  <a:pos x="640" y="96"/>
                </a:cxn>
                <a:cxn ang="0">
                  <a:pos x="636" y="116"/>
                </a:cxn>
                <a:cxn ang="0">
                  <a:pos x="616" y="132"/>
                </a:cxn>
                <a:cxn ang="0">
                  <a:pos x="572" y="156"/>
                </a:cxn>
                <a:cxn ang="0">
                  <a:pos x="532" y="176"/>
                </a:cxn>
                <a:cxn ang="0">
                  <a:pos x="488" y="188"/>
                </a:cxn>
                <a:cxn ang="0">
                  <a:pos x="448" y="200"/>
                </a:cxn>
                <a:cxn ang="0">
                  <a:pos x="416" y="204"/>
                </a:cxn>
                <a:cxn ang="0">
                  <a:pos x="352" y="228"/>
                </a:cxn>
                <a:cxn ang="0">
                  <a:pos x="276" y="248"/>
                </a:cxn>
                <a:cxn ang="0">
                  <a:pos x="216" y="260"/>
                </a:cxn>
                <a:cxn ang="0">
                  <a:pos x="188" y="272"/>
                </a:cxn>
                <a:cxn ang="0">
                  <a:pos x="140" y="292"/>
                </a:cxn>
                <a:cxn ang="0">
                  <a:pos x="128" y="304"/>
                </a:cxn>
                <a:cxn ang="0">
                  <a:pos x="120" y="320"/>
                </a:cxn>
                <a:cxn ang="0">
                  <a:pos x="116" y="340"/>
                </a:cxn>
                <a:cxn ang="0">
                  <a:pos x="116" y="356"/>
                </a:cxn>
                <a:cxn ang="0">
                  <a:pos x="128" y="388"/>
                </a:cxn>
                <a:cxn ang="0">
                  <a:pos x="28" y="364"/>
                </a:cxn>
              </a:cxnLst>
              <a:rect l="0" t="0" r="0" b="0"/>
              <a:pathLst>
                <a:path w="640" h="388">
                  <a:moveTo>
                    <a:pt x="28" y="364"/>
                  </a:moveTo>
                  <a:lnTo>
                    <a:pt x="16" y="352"/>
                  </a:lnTo>
                  <a:lnTo>
                    <a:pt x="4" y="340"/>
                  </a:lnTo>
                  <a:lnTo>
                    <a:pt x="0" y="328"/>
                  </a:lnTo>
                  <a:lnTo>
                    <a:pt x="4" y="308"/>
                  </a:lnTo>
                  <a:lnTo>
                    <a:pt x="12" y="304"/>
                  </a:lnTo>
                  <a:lnTo>
                    <a:pt x="40" y="292"/>
                  </a:lnTo>
                  <a:lnTo>
                    <a:pt x="92" y="272"/>
                  </a:lnTo>
                  <a:lnTo>
                    <a:pt x="180" y="252"/>
                  </a:lnTo>
                  <a:lnTo>
                    <a:pt x="320" y="216"/>
                  </a:lnTo>
                  <a:lnTo>
                    <a:pt x="428" y="188"/>
                  </a:lnTo>
                  <a:lnTo>
                    <a:pt x="476" y="168"/>
                  </a:lnTo>
                  <a:lnTo>
                    <a:pt x="520" y="144"/>
                  </a:lnTo>
                  <a:lnTo>
                    <a:pt x="556" y="120"/>
                  </a:lnTo>
                  <a:lnTo>
                    <a:pt x="572" y="96"/>
                  </a:lnTo>
                  <a:lnTo>
                    <a:pt x="584" y="84"/>
                  </a:lnTo>
                  <a:lnTo>
                    <a:pt x="584" y="68"/>
                  </a:lnTo>
                  <a:lnTo>
                    <a:pt x="580" y="56"/>
                  </a:lnTo>
                  <a:lnTo>
                    <a:pt x="572" y="44"/>
                  </a:lnTo>
                  <a:lnTo>
                    <a:pt x="532" y="20"/>
                  </a:lnTo>
                  <a:lnTo>
                    <a:pt x="520" y="12"/>
                  </a:lnTo>
                  <a:lnTo>
                    <a:pt x="476" y="0"/>
                  </a:lnTo>
                  <a:lnTo>
                    <a:pt x="524" y="8"/>
                  </a:lnTo>
                  <a:lnTo>
                    <a:pt x="572" y="24"/>
                  </a:lnTo>
                  <a:lnTo>
                    <a:pt x="612" y="56"/>
                  </a:lnTo>
                  <a:lnTo>
                    <a:pt x="628" y="72"/>
                  </a:lnTo>
                  <a:lnTo>
                    <a:pt x="640" y="92"/>
                  </a:lnTo>
                  <a:lnTo>
                    <a:pt x="640" y="96"/>
                  </a:lnTo>
                  <a:lnTo>
                    <a:pt x="636" y="116"/>
                  </a:lnTo>
                  <a:lnTo>
                    <a:pt x="616" y="132"/>
                  </a:lnTo>
                  <a:lnTo>
                    <a:pt x="572" y="156"/>
                  </a:lnTo>
                  <a:lnTo>
                    <a:pt x="532" y="176"/>
                  </a:lnTo>
                  <a:lnTo>
                    <a:pt x="488" y="188"/>
                  </a:lnTo>
                  <a:lnTo>
                    <a:pt x="448" y="200"/>
                  </a:lnTo>
                  <a:lnTo>
                    <a:pt x="416" y="204"/>
                  </a:lnTo>
                  <a:lnTo>
                    <a:pt x="352" y="228"/>
                  </a:lnTo>
                  <a:lnTo>
                    <a:pt x="276" y="248"/>
                  </a:lnTo>
                  <a:lnTo>
                    <a:pt x="216" y="260"/>
                  </a:lnTo>
                  <a:lnTo>
                    <a:pt x="188" y="272"/>
                  </a:lnTo>
                  <a:lnTo>
                    <a:pt x="140" y="292"/>
                  </a:lnTo>
                  <a:lnTo>
                    <a:pt x="128" y="304"/>
                  </a:lnTo>
                  <a:lnTo>
                    <a:pt x="120" y="320"/>
                  </a:lnTo>
                  <a:lnTo>
                    <a:pt x="116" y="340"/>
                  </a:lnTo>
                  <a:lnTo>
                    <a:pt x="116" y="356"/>
                  </a:lnTo>
                  <a:lnTo>
                    <a:pt x="128" y="388"/>
                  </a:lnTo>
                  <a:lnTo>
                    <a:pt x="28" y="3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7" name="図形 76"/>
            <p:cNvSpPr>
              <a:spLocks/>
            </p:cNvSpPr>
            <p:nvPr/>
          </p:nvSpPr>
          <p:spPr bwMode="auto">
            <a:xfrm>
              <a:off x="4512" y="548"/>
              <a:ext cx="140" cy="148"/>
            </a:xfrm>
            <a:custGeom>
              <a:avLst/>
              <a:gdLst/>
              <a:ahLst/>
              <a:cxnLst>
                <a:cxn ang="0">
                  <a:pos x="12" y="136"/>
                </a:cxn>
                <a:cxn ang="0">
                  <a:pos x="0" y="112"/>
                </a:cxn>
                <a:cxn ang="0">
                  <a:pos x="0" y="92"/>
                </a:cxn>
                <a:cxn ang="0">
                  <a:pos x="0" y="68"/>
                </a:cxn>
                <a:cxn ang="0">
                  <a:pos x="12" y="56"/>
                </a:cxn>
                <a:cxn ang="0">
                  <a:pos x="24" y="44"/>
                </a:cxn>
                <a:cxn ang="0">
                  <a:pos x="68" y="28"/>
                </a:cxn>
                <a:cxn ang="0">
                  <a:pos x="92" y="16"/>
                </a:cxn>
                <a:cxn ang="0">
                  <a:pos x="140" y="0"/>
                </a:cxn>
                <a:cxn ang="0">
                  <a:pos x="132" y="8"/>
                </a:cxn>
                <a:cxn ang="0">
                  <a:pos x="104" y="20"/>
                </a:cxn>
                <a:cxn ang="0">
                  <a:pos x="80" y="40"/>
                </a:cxn>
                <a:cxn ang="0">
                  <a:pos x="60" y="56"/>
                </a:cxn>
                <a:cxn ang="0">
                  <a:pos x="56" y="76"/>
                </a:cxn>
                <a:cxn ang="0">
                  <a:pos x="56" y="100"/>
                </a:cxn>
                <a:cxn ang="0">
                  <a:pos x="68" y="116"/>
                </a:cxn>
                <a:cxn ang="0">
                  <a:pos x="84" y="148"/>
                </a:cxn>
                <a:cxn ang="0">
                  <a:pos x="12" y="136"/>
                </a:cxn>
              </a:cxnLst>
              <a:rect l="0" t="0" r="0" b="0"/>
              <a:pathLst>
                <a:path w="140" h="148">
                  <a:moveTo>
                    <a:pt x="12" y="136"/>
                  </a:moveTo>
                  <a:lnTo>
                    <a:pt x="0" y="112"/>
                  </a:lnTo>
                  <a:lnTo>
                    <a:pt x="0" y="92"/>
                  </a:lnTo>
                  <a:lnTo>
                    <a:pt x="0" y="68"/>
                  </a:lnTo>
                  <a:lnTo>
                    <a:pt x="12" y="56"/>
                  </a:lnTo>
                  <a:lnTo>
                    <a:pt x="24" y="44"/>
                  </a:lnTo>
                  <a:lnTo>
                    <a:pt x="68" y="28"/>
                  </a:lnTo>
                  <a:lnTo>
                    <a:pt x="92" y="16"/>
                  </a:lnTo>
                  <a:lnTo>
                    <a:pt x="140" y="0"/>
                  </a:lnTo>
                  <a:lnTo>
                    <a:pt x="132" y="8"/>
                  </a:lnTo>
                  <a:lnTo>
                    <a:pt x="104" y="20"/>
                  </a:lnTo>
                  <a:lnTo>
                    <a:pt x="80" y="40"/>
                  </a:lnTo>
                  <a:lnTo>
                    <a:pt x="60" y="56"/>
                  </a:lnTo>
                  <a:lnTo>
                    <a:pt x="56" y="76"/>
                  </a:lnTo>
                  <a:lnTo>
                    <a:pt x="56" y="100"/>
                  </a:lnTo>
                  <a:lnTo>
                    <a:pt x="68" y="116"/>
                  </a:lnTo>
                  <a:lnTo>
                    <a:pt x="84" y="148"/>
                  </a:lnTo>
                  <a:lnTo>
                    <a:pt x="12" y="13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8" name="図形 77"/>
            <p:cNvSpPr>
              <a:spLocks/>
            </p:cNvSpPr>
            <p:nvPr/>
          </p:nvSpPr>
          <p:spPr bwMode="auto">
            <a:xfrm>
              <a:off x="4572" y="536"/>
              <a:ext cx="144" cy="164"/>
            </a:xfrm>
            <a:custGeom>
              <a:avLst/>
              <a:gdLst/>
              <a:ahLst/>
              <a:cxnLst>
                <a:cxn ang="0">
                  <a:pos x="72" y="164"/>
                </a:cxn>
                <a:cxn ang="0">
                  <a:pos x="36" y="160"/>
                </a:cxn>
                <a:cxn ang="0">
                  <a:pos x="12" y="136"/>
                </a:cxn>
                <a:cxn ang="0">
                  <a:pos x="0" y="112"/>
                </a:cxn>
                <a:cxn ang="0">
                  <a:pos x="0" y="88"/>
                </a:cxn>
                <a:cxn ang="0">
                  <a:pos x="8" y="68"/>
                </a:cxn>
                <a:cxn ang="0">
                  <a:pos x="20" y="52"/>
                </a:cxn>
                <a:cxn ang="0">
                  <a:pos x="44" y="40"/>
                </a:cxn>
                <a:cxn ang="0">
                  <a:pos x="72" y="28"/>
                </a:cxn>
                <a:cxn ang="0">
                  <a:pos x="96" y="12"/>
                </a:cxn>
                <a:cxn ang="0">
                  <a:pos x="144" y="0"/>
                </a:cxn>
                <a:cxn ang="0">
                  <a:pos x="104" y="28"/>
                </a:cxn>
                <a:cxn ang="0">
                  <a:pos x="68" y="56"/>
                </a:cxn>
                <a:cxn ang="0">
                  <a:pos x="56" y="68"/>
                </a:cxn>
                <a:cxn ang="0">
                  <a:pos x="48" y="88"/>
                </a:cxn>
                <a:cxn ang="0">
                  <a:pos x="48" y="104"/>
                </a:cxn>
                <a:cxn ang="0">
                  <a:pos x="56" y="136"/>
                </a:cxn>
                <a:cxn ang="0">
                  <a:pos x="84" y="164"/>
                </a:cxn>
                <a:cxn ang="0">
                  <a:pos x="72" y="164"/>
                </a:cxn>
              </a:cxnLst>
              <a:rect l="0" t="0" r="0" b="0"/>
              <a:pathLst>
                <a:path w="144" h="164">
                  <a:moveTo>
                    <a:pt x="72" y="164"/>
                  </a:moveTo>
                  <a:lnTo>
                    <a:pt x="36" y="160"/>
                  </a:lnTo>
                  <a:lnTo>
                    <a:pt x="12" y="136"/>
                  </a:lnTo>
                  <a:lnTo>
                    <a:pt x="0" y="112"/>
                  </a:lnTo>
                  <a:lnTo>
                    <a:pt x="0" y="88"/>
                  </a:lnTo>
                  <a:lnTo>
                    <a:pt x="8" y="68"/>
                  </a:lnTo>
                  <a:lnTo>
                    <a:pt x="20" y="52"/>
                  </a:lnTo>
                  <a:lnTo>
                    <a:pt x="44" y="40"/>
                  </a:lnTo>
                  <a:lnTo>
                    <a:pt x="72" y="28"/>
                  </a:lnTo>
                  <a:lnTo>
                    <a:pt x="96" y="12"/>
                  </a:lnTo>
                  <a:lnTo>
                    <a:pt x="144" y="0"/>
                  </a:lnTo>
                  <a:lnTo>
                    <a:pt x="104" y="28"/>
                  </a:lnTo>
                  <a:lnTo>
                    <a:pt x="68" y="56"/>
                  </a:lnTo>
                  <a:lnTo>
                    <a:pt x="56" y="68"/>
                  </a:lnTo>
                  <a:lnTo>
                    <a:pt x="48" y="88"/>
                  </a:lnTo>
                  <a:lnTo>
                    <a:pt x="48" y="104"/>
                  </a:lnTo>
                  <a:lnTo>
                    <a:pt x="56" y="136"/>
                  </a:lnTo>
                  <a:lnTo>
                    <a:pt x="84" y="164"/>
                  </a:lnTo>
                  <a:lnTo>
                    <a:pt x="72" y="16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79" name="図形 78"/>
            <p:cNvSpPr>
              <a:spLocks/>
            </p:cNvSpPr>
            <p:nvPr/>
          </p:nvSpPr>
          <p:spPr bwMode="auto">
            <a:xfrm>
              <a:off x="4620" y="500"/>
              <a:ext cx="212" cy="200"/>
            </a:xfrm>
            <a:custGeom>
              <a:avLst/>
              <a:gdLst/>
              <a:ahLst/>
              <a:cxnLst>
                <a:cxn ang="0">
                  <a:pos x="44" y="200"/>
                </a:cxn>
                <a:cxn ang="0">
                  <a:pos x="12" y="172"/>
                </a:cxn>
                <a:cxn ang="0">
                  <a:pos x="8" y="152"/>
                </a:cxn>
                <a:cxn ang="0">
                  <a:pos x="0" y="140"/>
                </a:cxn>
                <a:cxn ang="0">
                  <a:pos x="8" y="124"/>
                </a:cxn>
                <a:cxn ang="0">
                  <a:pos x="12" y="104"/>
                </a:cxn>
                <a:cxn ang="0">
                  <a:pos x="24" y="92"/>
                </a:cxn>
                <a:cxn ang="0">
                  <a:pos x="68" y="56"/>
                </a:cxn>
                <a:cxn ang="0">
                  <a:pos x="124" y="24"/>
                </a:cxn>
                <a:cxn ang="0">
                  <a:pos x="184" y="8"/>
                </a:cxn>
                <a:cxn ang="0">
                  <a:pos x="212" y="0"/>
                </a:cxn>
                <a:cxn ang="0">
                  <a:pos x="136" y="32"/>
                </a:cxn>
                <a:cxn ang="0">
                  <a:pos x="92" y="56"/>
                </a:cxn>
                <a:cxn ang="0">
                  <a:pos x="68" y="80"/>
                </a:cxn>
                <a:cxn ang="0">
                  <a:pos x="60" y="88"/>
                </a:cxn>
                <a:cxn ang="0">
                  <a:pos x="48" y="112"/>
                </a:cxn>
                <a:cxn ang="0">
                  <a:pos x="48" y="136"/>
                </a:cxn>
                <a:cxn ang="0">
                  <a:pos x="60" y="160"/>
                </a:cxn>
                <a:cxn ang="0">
                  <a:pos x="80" y="176"/>
                </a:cxn>
                <a:cxn ang="0">
                  <a:pos x="104" y="200"/>
                </a:cxn>
                <a:cxn ang="0">
                  <a:pos x="44" y="200"/>
                </a:cxn>
              </a:cxnLst>
              <a:rect l="0" t="0" r="0" b="0"/>
              <a:pathLst>
                <a:path w="212" h="200">
                  <a:moveTo>
                    <a:pt x="44" y="200"/>
                  </a:moveTo>
                  <a:lnTo>
                    <a:pt x="12" y="172"/>
                  </a:lnTo>
                  <a:lnTo>
                    <a:pt x="8" y="152"/>
                  </a:lnTo>
                  <a:lnTo>
                    <a:pt x="0" y="140"/>
                  </a:lnTo>
                  <a:lnTo>
                    <a:pt x="8" y="124"/>
                  </a:lnTo>
                  <a:lnTo>
                    <a:pt x="12" y="104"/>
                  </a:lnTo>
                  <a:lnTo>
                    <a:pt x="24" y="92"/>
                  </a:lnTo>
                  <a:lnTo>
                    <a:pt x="68" y="56"/>
                  </a:lnTo>
                  <a:lnTo>
                    <a:pt x="124" y="24"/>
                  </a:lnTo>
                  <a:lnTo>
                    <a:pt x="184" y="8"/>
                  </a:lnTo>
                  <a:lnTo>
                    <a:pt x="212" y="0"/>
                  </a:lnTo>
                  <a:lnTo>
                    <a:pt x="136" y="32"/>
                  </a:lnTo>
                  <a:lnTo>
                    <a:pt x="92" y="56"/>
                  </a:lnTo>
                  <a:lnTo>
                    <a:pt x="68" y="80"/>
                  </a:lnTo>
                  <a:lnTo>
                    <a:pt x="60" y="88"/>
                  </a:lnTo>
                  <a:lnTo>
                    <a:pt x="48" y="112"/>
                  </a:lnTo>
                  <a:lnTo>
                    <a:pt x="48" y="136"/>
                  </a:lnTo>
                  <a:lnTo>
                    <a:pt x="60" y="160"/>
                  </a:lnTo>
                  <a:lnTo>
                    <a:pt x="80" y="176"/>
                  </a:lnTo>
                  <a:lnTo>
                    <a:pt x="104" y="200"/>
                  </a:lnTo>
                  <a:lnTo>
                    <a:pt x="44" y="2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0" name="図形 79"/>
            <p:cNvSpPr>
              <a:spLocks/>
            </p:cNvSpPr>
            <p:nvPr/>
          </p:nvSpPr>
          <p:spPr bwMode="auto">
            <a:xfrm>
              <a:off x="4796" y="712"/>
              <a:ext cx="1" cy="8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0" y="8"/>
                </a:cxn>
              </a:cxnLst>
              <a:rect l="0" t="0" r="0" b="0"/>
              <a:pathLst>
                <a:path h="8">
                  <a:moveTo>
                    <a:pt x="0" y="8"/>
                  </a:moveTo>
                  <a:lnTo>
                    <a:pt x="0" y="0"/>
                  </a:lnTo>
                  <a:lnTo>
                    <a:pt x="0" y="8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1" name="図形 80"/>
            <p:cNvSpPr>
              <a:spLocks/>
            </p:cNvSpPr>
            <p:nvPr/>
          </p:nvSpPr>
          <p:spPr bwMode="auto">
            <a:xfrm>
              <a:off x="4668" y="156"/>
              <a:ext cx="432" cy="556"/>
            </a:xfrm>
            <a:custGeom>
              <a:avLst/>
              <a:gdLst/>
              <a:ahLst/>
              <a:cxnLst>
                <a:cxn ang="0">
                  <a:pos x="424" y="212"/>
                </a:cxn>
                <a:cxn ang="0">
                  <a:pos x="432" y="244"/>
                </a:cxn>
                <a:cxn ang="0">
                  <a:pos x="408" y="280"/>
                </a:cxn>
                <a:cxn ang="0">
                  <a:pos x="348" y="304"/>
                </a:cxn>
                <a:cxn ang="0">
                  <a:pos x="172" y="352"/>
                </a:cxn>
                <a:cxn ang="0">
                  <a:pos x="80" y="400"/>
                </a:cxn>
                <a:cxn ang="0">
                  <a:pos x="44" y="444"/>
                </a:cxn>
                <a:cxn ang="0">
                  <a:pos x="48" y="496"/>
                </a:cxn>
                <a:cxn ang="0">
                  <a:pos x="92" y="540"/>
                </a:cxn>
                <a:cxn ang="0">
                  <a:pos x="100" y="544"/>
                </a:cxn>
                <a:cxn ang="0">
                  <a:pos x="64" y="544"/>
                </a:cxn>
                <a:cxn ang="0">
                  <a:pos x="20" y="504"/>
                </a:cxn>
                <a:cxn ang="0">
                  <a:pos x="8" y="456"/>
                </a:cxn>
                <a:cxn ang="0">
                  <a:pos x="24" y="424"/>
                </a:cxn>
                <a:cxn ang="0">
                  <a:pos x="100" y="376"/>
                </a:cxn>
                <a:cxn ang="0">
                  <a:pos x="188" y="340"/>
                </a:cxn>
                <a:cxn ang="0">
                  <a:pos x="296" y="296"/>
                </a:cxn>
                <a:cxn ang="0">
                  <a:pos x="360" y="256"/>
                </a:cxn>
                <a:cxn ang="0">
                  <a:pos x="364" y="232"/>
                </a:cxn>
                <a:cxn ang="0">
                  <a:pos x="324" y="176"/>
                </a:cxn>
                <a:cxn ang="0">
                  <a:pos x="248" y="148"/>
                </a:cxn>
                <a:cxn ang="0">
                  <a:pos x="152" y="128"/>
                </a:cxn>
                <a:cxn ang="0">
                  <a:pos x="44" y="96"/>
                </a:cxn>
                <a:cxn ang="0">
                  <a:pos x="8" y="80"/>
                </a:cxn>
                <a:cxn ang="0">
                  <a:pos x="0" y="56"/>
                </a:cxn>
                <a:cxn ang="0">
                  <a:pos x="32" y="24"/>
                </a:cxn>
                <a:cxn ang="0">
                  <a:pos x="92" y="8"/>
                </a:cxn>
                <a:cxn ang="0">
                  <a:pos x="196" y="0"/>
                </a:cxn>
                <a:cxn ang="0">
                  <a:pos x="148" y="20"/>
                </a:cxn>
                <a:cxn ang="0">
                  <a:pos x="124" y="44"/>
                </a:cxn>
                <a:cxn ang="0">
                  <a:pos x="124" y="72"/>
                </a:cxn>
                <a:cxn ang="0">
                  <a:pos x="164" y="104"/>
                </a:cxn>
                <a:cxn ang="0">
                  <a:pos x="224" y="120"/>
                </a:cxn>
                <a:cxn ang="0">
                  <a:pos x="336" y="120"/>
                </a:cxn>
                <a:cxn ang="0">
                  <a:pos x="336" y="140"/>
                </a:cxn>
                <a:cxn ang="0">
                  <a:pos x="340" y="164"/>
                </a:cxn>
                <a:cxn ang="0">
                  <a:pos x="412" y="196"/>
                </a:cxn>
              </a:cxnLst>
              <a:rect l="0" t="0" r="0" b="0"/>
              <a:pathLst>
                <a:path w="432" h="556">
                  <a:moveTo>
                    <a:pt x="412" y="196"/>
                  </a:moveTo>
                  <a:lnTo>
                    <a:pt x="424" y="212"/>
                  </a:lnTo>
                  <a:lnTo>
                    <a:pt x="432" y="224"/>
                  </a:lnTo>
                  <a:lnTo>
                    <a:pt x="432" y="244"/>
                  </a:lnTo>
                  <a:lnTo>
                    <a:pt x="424" y="260"/>
                  </a:lnTo>
                  <a:lnTo>
                    <a:pt x="408" y="280"/>
                  </a:lnTo>
                  <a:lnTo>
                    <a:pt x="384" y="292"/>
                  </a:lnTo>
                  <a:lnTo>
                    <a:pt x="348" y="304"/>
                  </a:lnTo>
                  <a:lnTo>
                    <a:pt x="224" y="332"/>
                  </a:lnTo>
                  <a:lnTo>
                    <a:pt x="172" y="352"/>
                  </a:lnTo>
                  <a:lnTo>
                    <a:pt x="124" y="368"/>
                  </a:lnTo>
                  <a:lnTo>
                    <a:pt x="80" y="400"/>
                  </a:lnTo>
                  <a:lnTo>
                    <a:pt x="56" y="420"/>
                  </a:lnTo>
                  <a:lnTo>
                    <a:pt x="44" y="444"/>
                  </a:lnTo>
                  <a:lnTo>
                    <a:pt x="44" y="472"/>
                  </a:lnTo>
                  <a:lnTo>
                    <a:pt x="48" y="496"/>
                  </a:lnTo>
                  <a:lnTo>
                    <a:pt x="68" y="520"/>
                  </a:lnTo>
                  <a:lnTo>
                    <a:pt x="92" y="540"/>
                  </a:lnTo>
                  <a:lnTo>
                    <a:pt x="128" y="556"/>
                  </a:lnTo>
                  <a:lnTo>
                    <a:pt x="100" y="544"/>
                  </a:lnTo>
                  <a:lnTo>
                    <a:pt x="64" y="544"/>
                  </a:lnTo>
                  <a:lnTo>
                    <a:pt x="64" y="544"/>
                  </a:lnTo>
                  <a:lnTo>
                    <a:pt x="36" y="528"/>
                  </a:lnTo>
                  <a:lnTo>
                    <a:pt x="20" y="504"/>
                  </a:lnTo>
                  <a:lnTo>
                    <a:pt x="8" y="472"/>
                  </a:lnTo>
                  <a:lnTo>
                    <a:pt x="8" y="456"/>
                  </a:lnTo>
                  <a:lnTo>
                    <a:pt x="20" y="436"/>
                  </a:lnTo>
                  <a:lnTo>
                    <a:pt x="24" y="424"/>
                  </a:lnTo>
                  <a:lnTo>
                    <a:pt x="48" y="408"/>
                  </a:lnTo>
                  <a:lnTo>
                    <a:pt x="100" y="376"/>
                  </a:lnTo>
                  <a:lnTo>
                    <a:pt x="188" y="344"/>
                  </a:lnTo>
                  <a:lnTo>
                    <a:pt x="188" y="340"/>
                  </a:lnTo>
                  <a:lnTo>
                    <a:pt x="260" y="316"/>
                  </a:lnTo>
                  <a:lnTo>
                    <a:pt x="296" y="296"/>
                  </a:lnTo>
                  <a:lnTo>
                    <a:pt x="340" y="280"/>
                  </a:lnTo>
                  <a:lnTo>
                    <a:pt x="360" y="256"/>
                  </a:lnTo>
                  <a:lnTo>
                    <a:pt x="364" y="236"/>
                  </a:lnTo>
                  <a:lnTo>
                    <a:pt x="364" y="232"/>
                  </a:lnTo>
                  <a:lnTo>
                    <a:pt x="348" y="200"/>
                  </a:lnTo>
                  <a:lnTo>
                    <a:pt x="324" y="176"/>
                  </a:lnTo>
                  <a:lnTo>
                    <a:pt x="284" y="160"/>
                  </a:lnTo>
                  <a:lnTo>
                    <a:pt x="248" y="148"/>
                  </a:lnTo>
                  <a:lnTo>
                    <a:pt x="188" y="136"/>
                  </a:lnTo>
                  <a:lnTo>
                    <a:pt x="152" y="128"/>
                  </a:lnTo>
                  <a:lnTo>
                    <a:pt x="92" y="116"/>
                  </a:lnTo>
                  <a:lnTo>
                    <a:pt x="44" y="96"/>
                  </a:lnTo>
                  <a:lnTo>
                    <a:pt x="24" y="84"/>
                  </a:lnTo>
                  <a:lnTo>
                    <a:pt x="8" y="80"/>
                  </a:lnTo>
                  <a:lnTo>
                    <a:pt x="0" y="68"/>
                  </a:lnTo>
                  <a:lnTo>
                    <a:pt x="0" y="56"/>
                  </a:lnTo>
                  <a:lnTo>
                    <a:pt x="8" y="48"/>
                  </a:lnTo>
                  <a:lnTo>
                    <a:pt x="32" y="24"/>
                  </a:lnTo>
                  <a:lnTo>
                    <a:pt x="56" y="12"/>
                  </a:lnTo>
                  <a:lnTo>
                    <a:pt x="92" y="8"/>
                  </a:lnTo>
                  <a:lnTo>
                    <a:pt x="140" y="0"/>
                  </a:lnTo>
                  <a:lnTo>
                    <a:pt x="196" y="0"/>
                  </a:lnTo>
                  <a:lnTo>
                    <a:pt x="164" y="8"/>
                  </a:lnTo>
                  <a:lnTo>
                    <a:pt x="148" y="20"/>
                  </a:lnTo>
                  <a:lnTo>
                    <a:pt x="128" y="32"/>
                  </a:lnTo>
                  <a:lnTo>
                    <a:pt x="124" y="44"/>
                  </a:lnTo>
                  <a:lnTo>
                    <a:pt x="116" y="60"/>
                  </a:lnTo>
                  <a:lnTo>
                    <a:pt x="124" y="72"/>
                  </a:lnTo>
                  <a:lnTo>
                    <a:pt x="148" y="92"/>
                  </a:lnTo>
                  <a:lnTo>
                    <a:pt x="164" y="104"/>
                  </a:lnTo>
                  <a:lnTo>
                    <a:pt x="188" y="116"/>
                  </a:lnTo>
                  <a:lnTo>
                    <a:pt x="224" y="120"/>
                  </a:lnTo>
                  <a:lnTo>
                    <a:pt x="268" y="128"/>
                  </a:lnTo>
                  <a:lnTo>
                    <a:pt x="336" y="120"/>
                  </a:lnTo>
                  <a:lnTo>
                    <a:pt x="336" y="136"/>
                  </a:lnTo>
                  <a:lnTo>
                    <a:pt x="336" y="140"/>
                  </a:lnTo>
                  <a:lnTo>
                    <a:pt x="336" y="148"/>
                  </a:lnTo>
                  <a:lnTo>
                    <a:pt x="340" y="164"/>
                  </a:lnTo>
                  <a:lnTo>
                    <a:pt x="360" y="176"/>
                  </a:lnTo>
                  <a:lnTo>
                    <a:pt x="412" y="1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 dirty="0">
                <a:solidFill>
                  <a:prstClr val="black"/>
                </a:solidFill>
              </a:endParaRPr>
            </a:p>
          </p:txBody>
        </p:sp>
        <p:sp>
          <p:nvSpPr>
            <p:cNvPr id="82" name="図形 81"/>
            <p:cNvSpPr>
              <a:spLocks/>
            </p:cNvSpPr>
            <p:nvPr/>
          </p:nvSpPr>
          <p:spPr bwMode="auto">
            <a:xfrm>
              <a:off x="4792" y="156"/>
              <a:ext cx="212" cy="120"/>
            </a:xfrm>
            <a:custGeom>
              <a:avLst/>
              <a:gdLst/>
              <a:ahLst/>
              <a:cxnLst>
                <a:cxn ang="0">
                  <a:pos x="212" y="116"/>
                </a:cxn>
                <a:cxn ang="0">
                  <a:pos x="144" y="120"/>
                </a:cxn>
                <a:cxn ang="0">
                  <a:pos x="100" y="116"/>
                </a:cxn>
                <a:cxn ang="0">
                  <a:pos x="64" y="108"/>
                </a:cxn>
                <a:cxn ang="0">
                  <a:pos x="48" y="96"/>
                </a:cxn>
                <a:cxn ang="0">
                  <a:pos x="24" y="84"/>
                </a:cxn>
                <a:cxn ang="0">
                  <a:pos x="4" y="72"/>
                </a:cxn>
                <a:cxn ang="0">
                  <a:pos x="0" y="60"/>
                </a:cxn>
                <a:cxn ang="0">
                  <a:pos x="0" y="48"/>
                </a:cxn>
                <a:cxn ang="0">
                  <a:pos x="12" y="32"/>
                </a:cxn>
                <a:cxn ang="0">
                  <a:pos x="28" y="20"/>
                </a:cxn>
                <a:cxn ang="0">
                  <a:pos x="60" y="8"/>
                </a:cxn>
                <a:cxn ang="0">
                  <a:pos x="84" y="0"/>
                </a:cxn>
                <a:cxn ang="0">
                  <a:pos x="144" y="8"/>
                </a:cxn>
                <a:cxn ang="0">
                  <a:pos x="108" y="12"/>
                </a:cxn>
                <a:cxn ang="0">
                  <a:pos x="96" y="12"/>
                </a:cxn>
                <a:cxn ang="0">
                  <a:pos x="64" y="24"/>
                </a:cxn>
                <a:cxn ang="0">
                  <a:pos x="48" y="44"/>
                </a:cxn>
                <a:cxn ang="0">
                  <a:pos x="48" y="60"/>
                </a:cxn>
                <a:cxn ang="0">
                  <a:pos x="52" y="72"/>
                </a:cxn>
                <a:cxn ang="0">
                  <a:pos x="64" y="80"/>
                </a:cxn>
                <a:cxn ang="0">
                  <a:pos x="76" y="92"/>
                </a:cxn>
                <a:cxn ang="0">
                  <a:pos x="132" y="104"/>
                </a:cxn>
                <a:cxn ang="0">
                  <a:pos x="180" y="116"/>
                </a:cxn>
                <a:cxn ang="0">
                  <a:pos x="212" y="116"/>
                </a:cxn>
              </a:cxnLst>
              <a:rect l="0" t="0" r="0" b="0"/>
              <a:pathLst>
                <a:path w="212" h="120">
                  <a:moveTo>
                    <a:pt x="212" y="116"/>
                  </a:moveTo>
                  <a:lnTo>
                    <a:pt x="144" y="120"/>
                  </a:lnTo>
                  <a:lnTo>
                    <a:pt x="100" y="116"/>
                  </a:lnTo>
                  <a:lnTo>
                    <a:pt x="64" y="108"/>
                  </a:lnTo>
                  <a:lnTo>
                    <a:pt x="48" y="96"/>
                  </a:lnTo>
                  <a:lnTo>
                    <a:pt x="24" y="84"/>
                  </a:lnTo>
                  <a:lnTo>
                    <a:pt x="4" y="72"/>
                  </a:lnTo>
                  <a:lnTo>
                    <a:pt x="0" y="60"/>
                  </a:lnTo>
                  <a:lnTo>
                    <a:pt x="0" y="48"/>
                  </a:lnTo>
                  <a:lnTo>
                    <a:pt x="12" y="32"/>
                  </a:lnTo>
                  <a:lnTo>
                    <a:pt x="28" y="20"/>
                  </a:lnTo>
                  <a:lnTo>
                    <a:pt x="60" y="8"/>
                  </a:lnTo>
                  <a:lnTo>
                    <a:pt x="84" y="0"/>
                  </a:lnTo>
                  <a:lnTo>
                    <a:pt x="144" y="8"/>
                  </a:lnTo>
                  <a:lnTo>
                    <a:pt x="108" y="12"/>
                  </a:lnTo>
                  <a:lnTo>
                    <a:pt x="96" y="12"/>
                  </a:lnTo>
                  <a:lnTo>
                    <a:pt x="64" y="24"/>
                  </a:lnTo>
                  <a:lnTo>
                    <a:pt x="48" y="44"/>
                  </a:lnTo>
                  <a:lnTo>
                    <a:pt x="48" y="60"/>
                  </a:lnTo>
                  <a:lnTo>
                    <a:pt x="52" y="72"/>
                  </a:lnTo>
                  <a:lnTo>
                    <a:pt x="64" y="80"/>
                  </a:lnTo>
                  <a:lnTo>
                    <a:pt x="76" y="92"/>
                  </a:lnTo>
                  <a:lnTo>
                    <a:pt x="132" y="104"/>
                  </a:lnTo>
                  <a:lnTo>
                    <a:pt x="180" y="116"/>
                  </a:lnTo>
                  <a:lnTo>
                    <a:pt x="212" y="11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3" name="図形 82"/>
            <p:cNvSpPr>
              <a:spLocks/>
            </p:cNvSpPr>
            <p:nvPr/>
          </p:nvSpPr>
          <p:spPr bwMode="auto">
            <a:xfrm>
              <a:off x="4844" y="164"/>
              <a:ext cx="172" cy="100"/>
            </a:xfrm>
            <a:custGeom>
              <a:avLst/>
              <a:gdLst/>
              <a:ahLst/>
              <a:cxnLst>
                <a:cxn ang="0">
                  <a:pos x="164" y="100"/>
                </a:cxn>
                <a:cxn ang="0">
                  <a:pos x="84" y="96"/>
                </a:cxn>
                <a:cxn ang="0">
                  <a:pos x="32" y="76"/>
                </a:cxn>
                <a:cxn ang="0">
                  <a:pos x="12" y="72"/>
                </a:cxn>
                <a:cxn ang="0">
                  <a:pos x="8" y="60"/>
                </a:cxn>
                <a:cxn ang="0">
                  <a:pos x="0" y="52"/>
                </a:cxn>
                <a:cxn ang="0">
                  <a:pos x="0" y="36"/>
                </a:cxn>
                <a:cxn ang="0">
                  <a:pos x="12" y="24"/>
                </a:cxn>
                <a:cxn ang="0">
                  <a:pos x="44" y="12"/>
                </a:cxn>
                <a:cxn ang="0">
                  <a:pos x="68" y="4"/>
                </a:cxn>
                <a:cxn ang="0">
                  <a:pos x="116" y="0"/>
                </a:cxn>
                <a:cxn ang="0">
                  <a:pos x="72" y="16"/>
                </a:cxn>
                <a:cxn ang="0">
                  <a:pos x="56" y="28"/>
                </a:cxn>
                <a:cxn ang="0">
                  <a:pos x="48" y="48"/>
                </a:cxn>
                <a:cxn ang="0">
                  <a:pos x="48" y="52"/>
                </a:cxn>
                <a:cxn ang="0">
                  <a:pos x="60" y="72"/>
                </a:cxn>
                <a:cxn ang="0">
                  <a:pos x="96" y="84"/>
                </a:cxn>
                <a:cxn ang="0">
                  <a:pos x="172" y="96"/>
                </a:cxn>
                <a:cxn ang="0">
                  <a:pos x="164" y="100"/>
                </a:cxn>
              </a:cxnLst>
              <a:rect l="0" t="0" r="0" b="0"/>
              <a:pathLst>
                <a:path w="172" h="100">
                  <a:moveTo>
                    <a:pt x="164" y="100"/>
                  </a:moveTo>
                  <a:lnTo>
                    <a:pt x="84" y="96"/>
                  </a:lnTo>
                  <a:lnTo>
                    <a:pt x="32" y="76"/>
                  </a:lnTo>
                  <a:lnTo>
                    <a:pt x="12" y="72"/>
                  </a:lnTo>
                  <a:lnTo>
                    <a:pt x="8" y="60"/>
                  </a:lnTo>
                  <a:lnTo>
                    <a:pt x="0" y="52"/>
                  </a:lnTo>
                  <a:lnTo>
                    <a:pt x="0" y="36"/>
                  </a:lnTo>
                  <a:lnTo>
                    <a:pt x="12" y="24"/>
                  </a:lnTo>
                  <a:lnTo>
                    <a:pt x="44" y="12"/>
                  </a:lnTo>
                  <a:lnTo>
                    <a:pt x="68" y="4"/>
                  </a:lnTo>
                  <a:lnTo>
                    <a:pt x="116" y="0"/>
                  </a:lnTo>
                  <a:lnTo>
                    <a:pt x="72" y="16"/>
                  </a:lnTo>
                  <a:lnTo>
                    <a:pt x="56" y="28"/>
                  </a:lnTo>
                  <a:lnTo>
                    <a:pt x="48" y="48"/>
                  </a:lnTo>
                  <a:lnTo>
                    <a:pt x="48" y="52"/>
                  </a:lnTo>
                  <a:lnTo>
                    <a:pt x="60" y="72"/>
                  </a:lnTo>
                  <a:lnTo>
                    <a:pt x="96" y="84"/>
                  </a:lnTo>
                  <a:lnTo>
                    <a:pt x="172" y="96"/>
                  </a:lnTo>
                  <a:lnTo>
                    <a:pt x="164" y="10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4" name="図形 83"/>
            <p:cNvSpPr>
              <a:spLocks/>
            </p:cNvSpPr>
            <p:nvPr/>
          </p:nvSpPr>
          <p:spPr bwMode="auto">
            <a:xfrm>
              <a:off x="4892" y="164"/>
              <a:ext cx="140" cy="96"/>
            </a:xfrm>
            <a:custGeom>
              <a:avLst/>
              <a:gdLst/>
              <a:ahLst/>
              <a:cxnLst>
                <a:cxn ang="0">
                  <a:pos x="124" y="96"/>
                </a:cxn>
                <a:cxn ang="0">
                  <a:pos x="128" y="88"/>
                </a:cxn>
                <a:cxn ang="0">
                  <a:pos x="56" y="76"/>
                </a:cxn>
                <a:cxn ang="0">
                  <a:pos x="20" y="64"/>
                </a:cxn>
                <a:cxn ang="0">
                  <a:pos x="8" y="52"/>
                </a:cxn>
                <a:cxn ang="0">
                  <a:pos x="0" y="48"/>
                </a:cxn>
                <a:cxn ang="0">
                  <a:pos x="8" y="36"/>
                </a:cxn>
                <a:cxn ang="0">
                  <a:pos x="20" y="28"/>
                </a:cxn>
                <a:cxn ang="0">
                  <a:pos x="44" y="12"/>
                </a:cxn>
                <a:cxn ang="0">
                  <a:pos x="84" y="4"/>
                </a:cxn>
                <a:cxn ang="0">
                  <a:pos x="84" y="0"/>
                </a:cxn>
                <a:cxn ang="0">
                  <a:pos x="100" y="4"/>
                </a:cxn>
                <a:cxn ang="0">
                  <a:pos x="112" y="4"/>
                </a:cxn>
                <a:cxn ang="0">
                  <a:pos x="72" y="16"/>
                </a:cxn>
                <a:cxn ang="0">
                  <a:pos x="48" y="28"/>
                </a:cxn>
                <a:cxn ang="0">
                  <a:pos x="44" y="36"/>
                </a:cxn>
                <a:cxn ang="0">
                  <a:pos x="36" y="40"/>
                </a:cxn>
                <a:cxn ang="0">
                  <a:pos x="44" y="52"/>
                </a:cxn>
                <a:cxn ang="0">
                  <a:pos x="48" y="60"/>
                </a:cxn>
                <a:cxn ang="0">
                  <a:pos x="80" y="72"/>
                </a:cxn>
                <a:cxn ang="0">
                  <a:pos x="140" y="84"/>
                </a:cxn>
                <a:cxn ang="0">
                  <a:pos x="124" y="96"/>
                </a:cxn>
              </a:cxnLst>
              <a:rect l="0" t="0" r="0" b="0"/>
              <a:pathLst>
                <a:path w="140" h="96">
                  <a:moveTo>
                    <a:pt x="124" y="96"/>
                  </a:moveTo>
                  <a:lnTo>
                    <a:pt x="128" y="88"/>
                  </a:lnTo>
                  <a:lnTo>
                    <a:pt x="56" y="76"/>
                  </a:lnTo>
                  <a:lnTo>
                    <a:pt x="20" y="64"/>
                  </a:lnTo>
                  <a:lnTo>
                    <a:pt x="8" y="52"/>
                  </a:lnTo>
                  <a:lnTo>
                    <a:pt x="0" y="48"/>
                  </a:lnTo>
                  <a:lnTo>
                    <a:pt x="8" y="36"/>
                  </a:lnTo>
                  <a:lnTo>
                    <a:pt x="20" y="28"/>
                  </a:lnTo>
                  <a:lnTo>
                    <a:pt x="44" y="12"/>
                  </a:lnTo>
                  <a:lnTo>
                    <a:pt x="84" y="4"/>
                  </a:lnTo>
                  <a:lnTo>
                    <a:pt x="84" y="0"/>
                  </a:lnTo>
                  <a:lnTo>
                    <a:pt x="100" y="4"/>
                  </a:lnTo>
                  <a:lnTo>
                    <a:pt x="112" y="4"/>
                  </a:lnTo>
                  <a:lnTo>
                    <a:pt x="72" y="16"/>
                  </a:lnTo>
                  <a:lnTo>
                    <a:pt x="48" y="28"/>
                  </a:lnTo>
                  <a:lnTo>
                    <a:pt x="44" y="36"/>
                  </a:lnTo>
                  <a:lnTo>
                    <a:pt x="36" y="40"/>
                  </a:lnTo>
                  <a:lnTo>
                    <a:pt x="44" y="52"/>
                  </a:lnTo>
                  <a:lnTo>
                    <a:pt x="48" y="60"/>
                  </a:lnTo>
                  <a:lnTo>
                    <a:pt x="80" y="72"/>
                  </a:lnTo>
                  <a:lnTo>
                    <a:pt x="140" y="84"/>
                  </a:lnTo>
                  <a:lnTo>
                    <a:pt x="124" y="9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5" name="図形 84"/>
            <p:cNvSpPr>
              <a:spLocks/>
            </p:cNvSpPr>
            <p:nvPr/>
          </p:nvSpPr>
          <p:spPr bwMode="auto">
            <a:xfrm>
              <a:off x="4936" y="168"/>
              <a:ext cx="276" cy="72"/>
            </a:xfrm>
            <a:custGeom>
              <a:avLst/>
              <a:gdLst/>
              <a:ahLst/>
              <a:cxnLst>
                <a:cxn ang="0">
                  <a:pos x="156" y="56"/>
                </a:cxn>
                <a:cxn ang="0">
                  <a:pos x="104" y="72"/>
                </a:cxn>
                <a:cxn ang="0">
                  <a:pos x="36" y="68"/>
                </a:cxn>
                <a:cxn ang="0">
                  <a:pos x="12" y="56"/>
                </a:cxn>
                <a:cxn ang="0">
                  <a:pos x="4" y="48"/>
                </a:cxn>
                <a:cxn ang="0">
                  <a:pos x="0" y="36"/>
                </a:cxn>
                <a:cxn ang="0">
                  <a:pos x="4" y="32"/>
                </a:cxn>
                <a:cxn ang="0">
                  <a:pos x="12" y="24"/>
                </a:cxn>
                <a:cxn ang="0">
                  <a:pos x="40" y="12"/>
                </a:cxn>
                <a:cxn ang="0">
                  <a:pos x="92" y="0"/>
                </a:cxn>
                <a:cxn ang="0">
                  <a:pos x="164" y="12"/>
                </a:cxn>
                <a:cxn ang="0">
                  <a:pos x="240" y="20"/>
                </a:cxn>
                <a:cxn ang="0">
                  <a:pos x="276" y="24"/>
                </a:cxn>
                <a:cxn ang="0">
                  <a:pos x="188" y="44"/>
                </a:cxn>
                <a:cxn ang="0">
                  <a:pos x="156" y="56"/>
                </a:cxn>
              </a:cxnLst>
              <a:rect l="0" t="0" r="0" b="0"/>
              <a:pathLst>
                <a:path w="276" h="72">
                  <a:moveTo>
                    <a:pt x="156" y="56"/>
                  </a:moveTo>
                  <a:lnTo>
                    <a:pt x="104" y="72"/>
                  </a:lnTo>
                  <a:lnTo>
                    <a:pt x="36" y="68"/>
                  </a:lnTo>
                  <a:lnTo>
                    <a:pt x="12" y="56"/>
                  </a:lnTo>
                  <a:lnTo>
                    <a:pt x="4" y="48"/>
                  </a:lnTo>
                  <a:lnTo>
                    <a:pt x="0" y="36"/>
                  </a:lnTo>
                  <a:lnTo>
                    <a:pt x="4" y="32"/>
                  </a:lnTo>
                  <a:lnTo>
                    <a:pt x="12" y="24"/>
                  </a:lnTo>
                  <a:lnTo>
                    <a:pt x="40" y="12"/>
                  </a:lnTo>
                  <a:lnTo>
                    <a:pt x="92" y="0"/>
                  </a:lnTo>
                  <a:lnTo>
                    <a:pt x="164" y="12"/>
                  </a:lnTo>
                  <a:lnTo>
                    <a:pt x="240" y="20"/>
                  </a:lnTo>
                  <a:lnTo>
                    <a:pt x="276" y="24"/>
                  </a:lnTo>
                  <a:lnTo>
                    <a:pt x="188" y="44"/>
                  </a:lnTo>
                  <a:lnTo>
                    <a:pt x="156" y="56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6" name="図形 85"/>
            <p:cNvSpPr>
              <a:spLocks/>
            </p:cNvSpPr>
            <p:nvPr/>
          </p:nvSpPr>
          <p:spPr bwMode="auto">
            <a:xfrm>
              <a:off x="5292" y="960"/>
              <a:ext cx="452" cy="344"/>
            </a:xfrm>
            <a:custGeom>
              <a:avLst/>
              <a:gdLst/>
              <a:ahLst/>
              <a:cxnLst>
                <a:cxn ang="0">
                  <a:pos x="244" y="72"/>
                </a:cxn>
                <a:cxn ang="0">
                  <a:pos x="72" y="116"/>
                </a:cxn>
                <a:cxn ang="0">
                  <a:pos x="20" y="144"/>
                </a:cxn>
                <a:cxn ang="0">
                  <a:pos x="0" y="200"/>
                </a:cxn>
                <a:cxn ang="0">
                  <a:pos x="20" y="236"/>
                </a:cxn>
                <a:cxn ang="0">
                  <a:pos x="68" y="280"/>
                </a:cxn>
                <a:cxn ang="0">
                  <a:pos x="164" y="320"/>
                </a:cxn>
                <a:cxn ang="0">
                  <a:pos x="320" y="344"/>
                </a:cxn>
                <a:cxn ang="0">
                  <a:pos x="284" y="332"/>
                </a:cxn>
                <a:cxn ang="0">
                  <a:pos x="152" y="292"/>
                </a:cxn>
                <a:cxn ang="0">
                  <a:pos x="84" y="244"/>
                </a:cxn>
                <a:cxn ang="0">
                  <a:pos x="72" y="212"/>
                </a:cxn>
                <a:cxn ang="0">
                  <a:pos x="96" y="176"/>
                </a:cxn>
                <a:cxn ang="0">
                  <a:pos x="156" y="128"/>
                </a:cxn>
                <a:cxn ang="0">
                  <a:pos x="284" y="84"/>
                </a:cxn>
                <a:cxn ang="0">
                  <a:pos x="452" y="68"/>
                </a:cxn>
                <a:cxn ang="0">
                  <a:pos x="368" y="72"/>
                </a:cxn>
                <a:cxn ang="0">
                  <a:pos x="212" y="104"/>
                </a:cxn>
                <a:cxn ang="0">
                  <a:pos x="120" y="152"/>
                </a:cxn>
                <a:cxn ang="0">
                  <a:pos x="80" y="196"/>
                </a:cxn>
                <a:cxn ang="0">
                  <a:pos x="80" y="236"/>
                </a:cxn>
                <a:cxn ang="0">
                  <a:pos x="120" y="280"/>
                </a:cxn>
                <a:cxn ang="0">
                  <a:pos x="220" y="320"/>
                </a:cxn>
                <a:cxn ang="0">
                  <a:pos x="212" y="328"/>
                </a:cxn>
                <a:cxn ang="0">
                  <a:pos x="104" y="292"/>
                </a:cxn>
                <a:cxn ang="0">
                  <a:pos x="20" y="232"/>
                </a:cxn>
                <a:cxn ang="0">
                  <a:pos x="0" y="200"/>
                </a:cxn>
                <a:cxn ang="0">
                  <a:pos x="24" y="152"/>
                </a:cxn>
                <a:cxn ang="0">
                  <a:pos x="72" y="120"/>
                </a:cxn>
                <a:cxn ang="0">
                  <a:pos x="244" y="80"/>
                </a:cxn>
                <a:cxn ang="0">
                  <a:pos x="388" y="56"/>
                </a:cxn>
                <a:cxn ang="0">
                  <a:pos x="436" y="32"/>
                </a:cxn>
                <a:cxn ang="0">
                  <a:pos x="452" y="0"/>
                </a:cxn>
                <a:cxn ang="0">
                  <a:pos x="436" y="24"/>
                </a:cxn>
                <a:cxn ang="0">
                  <a:pos x="388" y="48"/>
                </a:cxn>
              </a:cxnLst>
              <a:rect l="0" t="0" r="0" b="0"/>
              <a:pathLst>
                <a:path w="452" h="344">
                  <a:moveTo>
                    <a:pt x="352" y="60"/>
                  </a:moveTo>
                  <a:lnTo>
                    <a:pt x="244" y="72"/>
                  </a:lnTo>
                  <a:lnTo>
                    <a:pt x="152" y="92"/>
                  </a:lnTo>
                  <a:lnTo>
                    <a:pt x="72" y="116"/>
                  </a:lnTo>
                  <a:lnTo>
                    <a:pt x="44" y="128"/>
                  </a:lnTo>
                  <a:lnTo>
                    <a:pt x="20" y="144"/>
                  </a:lnTo>
                  <a:lnTo>
                    <a:pt x="0" y="172"/>
                  </a:lnTo>
                  <a:lnTo>
                    <a:pt x="0" y="200"/>
                  </a:lnTo>
                  <a:lnTo>
                    <a:pt x="0" y="220"/>
                  </a:lnTo>
                  <a:lnTo>
                    <a:pt x="20" y="236"/>
                  </a:lnTo>
                  <a:lnTo>
                    <a:pt x="36" y="256"/>
                  </a:lnTo>
                  <a:lnTo>
                    <a:pt x="68" y="280"/>
                  </a:lnTo>
                  <a:lnTo>
                    <a:pt x="108" y="304"/>
                  </a:lnTo>
                  <a:lnTo>
                    <a:pt x="164" y="320"/>
                  </a:lnTo>
                  <a:lnTo>
                    <a:pt x="236" y="332"/>
                  </a:lnTo>
                  <a:lnTo>
                    <a:pt x="320" y="344"/>
                  </a:lnTo>
                  <a:lnTo>
                    <a:pt x="320" y="340"/>
                  </a:lnTo>
                  <a:lnTo>
                    <a:pt x="284" y="332"/>
                  </a:lnTo>
                  <a:lnTo>
                    <a:pt x="192" y="308"/>
                  </a:lnTo>
                  <a:lnTo>
                    <a:pt x="152" y="292"/>
                  </a:lnTo>
                  <a:lnTo>
                    <a:pt x="116" y="268"/>
                  </a:lnTo>
                  <a:lnTo>
                    <a:pt x="84" y="244"/>
                  </a:lnTo>
                  <a:lnTo>
                    <a:pt x="80" y="224"/>
                  </a:lnTo>
                  <a:lnTo>
                    <a:pt x="72" y="212"/>
                  </a:lnTo>
                  <a:lnTo>
                    <a:pt x="84" y="200"/>
                  </a:lnTo>
                  <a:lnTo>
                    <a:pt x="96" y="176"/>
                  </a:lnTo>
                  <a:lnTo>
                    <a:pt x="120" y="152"/>
                  </a:lnTo>
                  <a:lnTo>
                    <a:pt x="156" y="128"/>
                  </a:lnTo>
                  <a:lnTo>
                    <a:pt x="212" y="108"/>
                  </a:lnTo>
                  <a:lnTo>
                    <a:pt x="284" y="84"/>
                  </a:lnTo>
                  <a:lnTo>
                    <a:pt x="368" y="80"/>
                  </a:lnTo>
                  <a:lnTo>
                    <a:pt x="452" y="68"/>
                  </a:lnTo>
                  <a:lnTo>
                    <a:pt x="452" y="60"/>
                  </a:lnTo>
                  <a:lnTo>
                    <a:pt x="368" y="72"/>
                  </a:lnTo>
                  <a:lnTo>
                    <a:pt x="280" y="84"/>
                  </a:lnTo>
                  <a:lnTo>
                    <a:pt x="212" y="104"/>
                  </a:lnTo>
                  <a:lnTo>
                    <a:pt x="156" y="128"/>
                  </a:lnTo>
                  <a:lnTo>
                    <a:pt x="120" y="152"/>
                  </a:lnTo>
                  <a:lnTo>
                    <a:pt x="96" y="176"/>
                  </a:lnTo>
                  <a:lnTo>
                    <a:pt x="80" y="196"/>
                  </a:lnTo>
                  <a:lnTo>
                    <a:pt x="72" y="212"/>
                  </a:lnTo>
                  <a:lnTo>
                    <a:pt x="80" y="236"/>
                  </a:lnTo>
                  <a:lnTo>
                    <a:pt x="96" y="260"/>
                  </a:lnTo>
                  <a:lnTo>
                    <a:pt x="120" y="280"/>
                  </a:lnTo>
                  <a:lnTo>
                    <a:pt x="152" y="296"/>
                  </a:lnTo>
                  <a:lnTo>
                    <a:pt x="220" y="320"/>
                  </a:lnTo>
                  <a:lnTo>
                    <a:pt x="284" y="340"/>
                  </a:lnTo>
                  <a:lnTo>
                    <a:pt x="212" y="328"/>
                  </a:lnTo>
                  <a:lnTo>
                    <a:pt x="152" y="308"/>
                  </a:lnTo>
                  <a:lnTo>
                    <a:pt x="104" y="292"/>
                  </a:lnTo>
                  <a:lnTo>
                    <a:pt x="68" y="272"/>
                  </a:lnTo>
                  <a:lnTo>
                    <a:pt x="20" y="232"/>
                  </a:lnTo>
                  <a:lnTo>
                    <a:pt x="8" y="220"/>
                  </a:lnTo>
                  <a:lnTo>
                    <a:pt x="0" y="200"/>
                  </a:lnTo>
                  <a:lnTo>
                    <a:pt x="8" y="176"/>
                  </a:lnTo>
                  <a:lnTo>
                    <a:pt x="24" y="152"/>
                  </a:lnTo>
                  <a:lnTo>
                    <a:pt x="48" y="132"/>
                  </a:lnTo>
                  <a:lnTo>
                    <a:pt x="72" y="120"/>
                  </a:lnTo>
                  <a:lnTo>
                    <a:pt x="152" y="96"/>
                  </a:lnTo>
                  <a:lnTo>
                    <a:pt x="244" y="80"/>
                  </a:lnTo>
                  <a:lnTo>
                    <a:pt x="352" y="68"/>
                  </a:lnTo>
                  <a:lnTo>
                    <a:pt x="388" y="56"/>
                  </a:lnTo>
                  <a:lnTo>
                    <a:pt x="416" y="44"/>
                  </a:lnTo>
                  <a:lnTo>
                    <a:pt x="436" y="32"/>
                  </a:lnTo>
                  <a:lnTo>
                    <a:pt x="452" y="12"/>
                  </a:lnTo>
                  <a:lnTo>
                    <a:pt x="452" y="0"/>
                  </a:lnTo>
                  <a:lnTo>
                    <a:pt x="452" y="8"/>
                  </a:lnTo>
                  <a:lnTo>
                    <a:pt x="436" y="24"/>
                  </a:lnTo>
                  <a:lnTo>
                    <a:pt x="412" y="44"/>
                  </a:lnTo>
                  <a:lnTo>
                    <a:pt x="388" y="48"/>
                  </a:lnTo>
                  <a:lnTo>
                    <a:pt x="352" y="6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7" name="図形 86"/>
            <p:cNvSpPr>
              <a:spLocks/>
            </p:cNvSpPr>
            <p:nvPr/>
          </p:nvSpPr>
          <p:spPr bwMode="auto">
            <a:xfrm>
              <a:off x="5696" y="600"/>
              <a:ext cx="48" cy="96"/>
            </a:xfrm>
            <a:custGeom>
              <a:avLst/>
              <a:gdLst/>
              <a:ahLst/>
              <a:cxnLst>
                <a:cxn ang="0">
                  <a:pos x="0" y="52"/>
                </a:cxn>
                <a:cxn ang="0">
                  <a:pos x="8" y="72"/>
                </a:cxn>
                <a:cxn ang="0">
                  <a:pos x="20" y="84"/>
                </a:cxn>
                <a:cxn ang="0">
                  <a:pos x="36" y="88"/>
                </a:cxn>
                <a:cxn ang="0">
                  <a:pos x="48" y="96"/>
                </a:cxn>
                <a:cxn ang="0">
                  <a:pos x="48" y="88"/>
                </a:cxn>
                <a:cxn ang="0">
                  <a:pos x="36" y="88"/>
                </a:cxn>
                <a:cxn ang="0">
                  <a:pos x="24" y="76"/>
                </a:cxn>
                <a:cxn ang="0">
                  <a:pos x="12" y="72"/>
                </a:cxn>
                <a:cxn ang="0">
                  <a:pos x="8" y="52"/>
                </a:cxn>
                <a:cxn ang="0">
                  <a:pos x="12" y="36"/>
                </a:cxn>
                <a:cxn ang="0">
                  <a:pos x="36" y="12"/>
                </a:cxn>
                <a:cxn ang="0">
                  <a:pos x="48" y="4"/>
                </a:cxn>
                <a:cxn ang="0">
                  <a:pos x="48" y="0"/>
                </a:cxn>
                <a:cxn ang="0">
                  <a:pos x="36" y="12"/>
                </a:cxn>
                <a:cxn ang="0">
                  <a:pos x="8" y="36"/>
                </a:cxn>
                <a:cxn ang="0">
                  <a:pos x="0" y="40"/>
                </a:cxn>
                <a:cxn ang="0">
                  <a:pos x="0" y="52"/>
                </a:cxn>
              </a:cxnLst>
              <a:rect l="0" t="0" r="0" b="0"/>
              <a:pathLst>
                <a:path w="48" h="96">
                  <a:moveTo>
                    <a:pt x="0" y="52"/>
                  </a:moveTo>
                  <a:lnTo>
                    <a:pt x="8" y="72"/>
                  </a:lnTo>
                  <a:lnTo>
                    <a:pt x="20" y="84"/>
                  </a:lnTo>
                  <a:lnTo>
                    <a:pt x="36" y="88"/>
                  </a:lnTo>
                  <a:lnTo>
                    <a:pt x="48" y="96"/>
                  </a:lnTo>
                  <a:lnTo>
                    <a:pt x="48" y="88"/>
                  </a:lnTo>
                  <a:lnTo>
                    <a:pt x="36" y="88"/>
                  </a:lnTo>
                  <a:lnTo>
                    <a:pt x="24" y="76"/>
                  </a:lnTo>
                  <a:lnTo>
                    <a:pt x="12" y="72"/>
                  </a:lnTo>
                  <a:lnTo>
                    <a:pt x="8" y="52"/>
                  </a:lnTo>
                  <a:lnTo>
                    <a:pt x="12" y="36"/>
                  </a:lnTo>
                  <a:lnTo>
                    <a:pt x="36" y="12"/>
                  </a:lnTo>
                  <a:lnTo>
                    <a:pt x="48" y="4"/>
                  </a:lnTo>
                  <a:lnTo>
                    <a:pt x="48" y="0"/>
                  </a:lnTo>
                  <a:lnTo>
                    <a:pt x="36" y="12"/>
                  </a:lnTo>
                  <a:lnTo>
                    <a:pt x="8" y="36"/>
                  </a:lnTo>
                  <a:lnTo>
                    <a:pt x="0" y="40"/>
                  </a:lnTo>
                  <a:lnTo>
                    <a:pt x="0" y="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8" name="図形 87"/>
            <p:cNvSpPr>
              <a:spLocks/>
            </p:cNvSpPr>
            <p:nvPr/>
          </p:nvSpPr>
          <p:spPr bwMode="auto">
            <a:xfrm>
              <a:off x="5560" y="520"/>
              <a:ext cx="184" cy="192"/>
            </a:xfrm>
            <a:custGeom>
              <a:avLst/>
              <a:gdLst/>
              <a:ahLst/>
              <a:cxnLst>
                <a:cxn ang="0">
                  <a:pos x="4" y="80"/>
                </a:cxn>
                <a:cxn ang="0">
                  <a:pos x="0" y="104"/>
                </a:cxn>
                <a:cxn ang="0">
                  <a:pos x="12" y="128"/>
                </a:cxn>
                <a:cxn ang="0">
                  <a:pos x="24" y="140"/>
                </a:cxn>
                <a:cxn ang="0">
                  <a:pos x="40" y="152"/>
                </a:cxn>
                <a:cxn ang="0">
                  <a:pos x="84" y="176"/>
                </a:cxn>
                <a:cxn ang="0">
                  <a:pos x="136" y="180"/>
                </a:cxn>
                <a:cxn ang="0">
                  <a:pos x="184" y="192"/>
                </a:cxn>
                <a:cxn ang="0">
                  <a:pos x="184" y="188"/>
                </a:cxn>
                <a:cxn ang="0">
                  <a:pos x="136" y="180"/>
                </a:cxn>
                <a:cxn ang="0">
                  <a:pos x="84" y="168"/>
                </a:cxn>
                <a:cxn ang="0">
                  <a:pos x="40" y="144"/>
                </a:cxn>
                <a:cxn ang="0">
                  <a:pos x="12" y="120"/>
                </a:cxn>
                <a:cxn ang="0">
                  <a:pos x="4" y="104"/>
                </a:cxn>
                <a:cxn ang="0">
                  <a:pos x="12" y="84"/>
                </a:cxn>
                <a:cxn ang="0">
                  <a:pos x="12" y="72"/>
                </a:cxn>
                <a:cxn ang="0">
                  <a:pos x="36" y="56"/>
                </a:cxn>
                <a:cxn ang="0">
                  <a:pos x="88" y="28"/>
                </a:cxn>
                <a:cxn ang="0">
                  <a:pos x="132" y="16"/>
                </a:cxn>
                <a:cxn ang="0">
                  <a:pos x="184" y="4"/>
                </a:cxn>
                <a:cxn ang="0">
                  <a:pos x="184" y="0"/>
                </a:cxn>
                <a:cxn ang="0">
                  <a:pos x="132" y="12"/>
                </a:cxn>
                <a:cxn ang="0">
                  <a:pos x="88" y="24"/>
                </a:cxn>
                <a:cxn ang="0">
                  <a:pos x="36" y="48"/>
                </a:cxn>
                <a:cxn ang="0">
                  <a:pos x="12" y="72"/>
                </a:cxn>
                <a:cxn ang="0">
                  <a:pos x="4" y="80"/>
                </a:cxn>
              </a:cxnLst>
              <a:rect l="0" t="0" r="0" b="0"/>
              <a:pathLst>
                <a:path w="184" h="192">
                  <a:moveTo>
                    <a:pt x="4" y="80"/>
                  </a:moveTo>
                  <a:lnTo>
                    <a:pt x="0" y="104"/>
                  </a:lnTo>
                  <a:lnTo>
                    <a:pt x="12" y="128"/>
                  </a:lnTo>
                  <a:lnTo>
                    <a:pt x="24" y="140"/>
                  </a:lnTo>
                  <a:lnTo>
                    <a:pt x="40" y="152"/>
                  </a:lnTo>
                  <a:lnTo>
                    <a:pt x="84" y="176"/>
                  </a:lnTo>
                  <a:lnTo>
                    <a:pt x="136" y="180"/>
                  </a:lnTo>
                  <a:lnTo>
                    <a:pt x="184" y="192"/>
                  </a:lnTo>
                  <a:lnTo>
                    <a:pt x="184" y="188"/>
                  </a:lnTo>
                  <a:lnTo>
                    <a:pt x="136" y="180"/>
                  </a:lnTo>
                  <a:lnTo>
                    <a:pt x="84" y="168"/>
                  </a:lnTo>
                  <a:lnTo>
                    <a:pt x="40" y="144"/>
                  </a:lnTo>
                  <a:lnTo>
                    <a:pt x="12" y="120"/>
                  </a:lnTo>
                  <a:lnTo>
                    <a:pt x="4" y="104"/>
                  </a:lnTo>
                  <a:lnTo>
                    <a:pt x="12" y="84"/>
                  </a:lnTo>
                  <a:lnTo>
                    <a:pt x="12" y="72"/>
                  </a:lnTo>
                  <a:lnTo>
                    <a:pt x="36" y="56"/>
                  </a:lnTo>
                  <a:lnTo>
                    <a:pt x="88" y="28"/>
                  </a:lnTo>
                  <a:lnTo>
                    <a:pt x="132" y="16"/>
                  </a:lnTo>
                  <a:lnTo>
                    <a:pt x="184" y="4"/>
                  </a:lnTo>
                  <a:lnTo>
                    <a:pt x="184" y="0"/>
                  </a:lnTo>
                  <a:lnTo>
                    <a:pt x="132" y="12"/>
                  </a:lnTo>
                  <a:lnTo>
                    <a:pt x="88" y="24"/>
                  </a:lnTo>
                  <a:lnTo>
                    <a:pt x="36" y="48"/>
                  </a:lnTo>
                  <a:lnTo>
                    <a:pt x="12" y="72"/>
                  </a:lnTo>
                  <a:lnTo>
                    <a:pt x="4" y="80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89" name="図形 88"/>
            <p:cNvSpPr>
              <a:spLocks/>
            </p:cNvSpPr>
            <p:nvPr/>
          </p:nvSpPr>
          <p:spPr bwMode="auto">
            <a:xfrm>
              <a:off x="5316" y="464"/>
              <a:ext cx="428" cy="292"/>
            </a:xfrm>
            <a:custGeom>
              <a:avLst/>
              <a:gdLst/>
              <a:ahLst/>
              <a:cxnLst>
                <a:cxn ang="0">
                  <a:pos x="0" y="152"/>
                </a:cxn>
                <a:cxn ang="0">
                  <a:pos x="0" y="176"/>
                </a:cxn>
                <a:cxn ang="0">
                  <a:pos x="12" y="196"/>
                </a:cxn>
                <a:cxn ang="0">
                  <a:pos x="44" y="224"/>
                </a:cxn>
                <a:cxn ang="0">
                  <a:pos x="80" y="236"/>
                </a:cxn>
                <a:cxn ang="0">
                  <a:pos x="128" y="256"/>
                </a:cxn>
                <a:cxn ang="0">
                  <a:pos x="176" y="268"/>
                </a:cxn>
                <a:cxn ang="0">
                  <a:pos x="260" y="284"/>
                </a:cxn>
                <a:cxn ang="0">
                  <a:pos x="304" y="292"/>
                </a:cxn>
                <a:cxn ang="0">
                  <a:pos x="304" y="284"/>
                </a:cxn>
                <a:cxn ang="0">
                  <a:pos x="272" y="280"/>
                </a:cxn>
                <a:cxn ang="0">
                  <a:pos x="196" y="256"/>
                </a:cxn>
                <a:cxn ang="0">
                  <a:pos x="108" y="224"/>
                </a:cxn>
                <a:cxn ang="0">
                  <a:pos x="80" y="200"/>
                </a:cxn>
                <a:cxn ang="0">
                  <a:pos x="56" y="172"/>
                </a:cxn>
                <a:cxn ang="0">
                  <a:pos x="56" y="152"/>
                </a:cxn>
                <a:cxn ang="0">
                  <a:pos x="56" y="136"/>
                </a:cxn>
                <a:cxn ang="0">
                  <a:pos x="72" y="116"/>
                </a:cxn>
                <a:cxn ang="0">
                  <a:pos x="120" y="84"/>
                </a:cxn>
                <a:cxn ang="0">
                  <a:pos x="168" y="60"/>
                </a:cxn>
                <a:cxn ang="0">
                  <a:pos x="224" y="44"/>
                </a:cxn>
                <a:cxn ang="0">
                  <a:pos x="304" y="24"/>
                </a:cxn>
                <a:cxn ang="0">
                  <a:pos x="392" y="8"/>
                </a:cxn>
                <a:cxn ang="0">
                  <a:pos x="428" y="8"/>
                </a:cxn>
                <a:cxn ang="0">
                  <a:pos x="428" y="0"/>
                </a:cxn>
                <a:cxn ang="0">
                  <a:pos x="368" y="8"/>
                </a:cxn>
                <a:cxn ang="0">
                  <a:pos x="248" y="20"/>
                </a:cxn>
                <a:cxn ang="0">
                  <a:pos x="156" y="44"/>
                </a:cxn>
                <a:cxn ang="0">
                  <a:pos x="92" y="68"/>
                </a:cxn>
                <a:cxn ang="0">
                  <a:pos x="48" y="92"/>
                </a:cxn>
                <a:cxn ang="0">
                  <a:pos x="20" y="116"/>
                </a:cxn>
                <a:cxn ang="0">
                  <a:pos x="8" y="136"/>
                </a:cxn>
                <a:cxn ang="0">
                  <a:pos x="0" y="152"/>
                </a:cxn>
              </a:cxnLst>
              <a:rect l="0" t="0" r="0" b="0"/>
              <a:pathLst>
                <a:path w="428" h="292">
                  <a:moveTo>
                    <a:pt x="0" y="152"/>
                  </a:moveTo>
                  <a:lnTo>
                    <a:pt x="0" y="176"/>
                  </a:lnTo>
                  <a:lnTo>
                    <a:pt x="12" y="196"/>
                  </a:lnTo>
                  <a:lnTo>
                    <a:pt x="44" y="224"/>
                  </a:lnTo>
                  <a:lnTo>
                    <a:pt x="80" y="236"/>
                  </a:lnTo>
                  <a:lnTo>
                    <a:pt x="128" y="256"/>
                  </a:lnTo>
                  <a:lnTo>
                    <a:pt x="176" y="268"/>
                  </a:lnTo>
                  <a:lnTo>
                    <a:pt x="260" y="284"/>
                  </a:lnTo>
                  <a:lnTo>
                    <a:pt x="304" y="292"/>
                  </a:lnTo>
                  <a:lnTo>
                    <a:pt x="304" y="284"/>
                  </a:lnTo>
                  <a:lnTo>
                    <a:pt x="272" y="280"/>
                  </a:lnTo>
                  <a:lnTo>
                    <a:pt x="196" y="256"/>
                  </a:lnTo>
                  <a:lnTo>
                    <a:pt x="108" y="224"/>
                  </a:lnTo>
                  <a:lnTo>
                    <a:pt x="80" y="200"/>
                  </a:lnTo>
                  <a:lnTo>
                    <a:pt x="56" y="172"/>
                  </a:lnTo>
                  <a:lnTo>
                    <a:pt x="56" y="152"/>
                  </a:lnTo>
                  <a:lnTo>
                    <a:pt x="56" y="136"/>
                  </a:lnTo>
                  <a:lnTo>
                    <a:pt x="72" y="116"/>
                  </a:lnTo>
                  <a:lnTo>
                    <a:pt x="120" y="84"/>
                  </a:lnTo>
                  <a:lnTo>
                    <a:pt x="168" y="60"/>
                  </a:lnTo>
                  <a:lnTo>
                    <a:pt x="224" y="44"/>
                  </a:lnTo>
                  <a:lnTo>
                    <a:pt x="304" y="24"/>
                  </a:lnTo>
                  <a:lnTo>
                    <a:pt x="392" y="8"/>
                  </a:lnTo>
                  <a:lnTo>
                    <a:pt x="428" y="8"/>
                  </a:lnTo>
                  <a:lnTo>
                    <a:pt x="428" y="0"/>
                  </a:lnTo>
                  <a:lnTo>
                    <a:pt x="368" y="8"/>
                  </a:lnTo>
                  <a:lnTo>
                    <a:pt x="248" y="20"/>
                  </a:lnTo>
                  <a:lnTo>
                    <a:pt x="156" y="44"/>
                  </a:lnTo>
                  <a:lnTo>
                    <a:pt x="92" y="68"/>
                  </a:lnTo>
                  <a:lnTo>
                    <a:pt x="48" y="92"/>
                  </a:lnTo>
                  <a:lnTo>
                    <a:pt x="20" y="116"/>
                  </a:lnTo>
                  <a:lnTo>
                    <a:pt x="8" y="136"/>
                  </a:lnTo>
                  <a:lnTo>
                    <a:pt x="0" y="152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0" name="図形 89"/>
            <p:cNvSpPr>
              <a:spLocks/>
            </p:cNvSpPr>
            <p:nvPr/>
          </p:nvSpPr>
          <p:spPr bwMode="auto">
            <a:xfrm>
              <a:off x="5324" y="476"/>
              <a:ext cx="324" cy="268"/>
            </a:xfrm>
            <a:custGeom>
              <a:avLst/>
              <a:gdLst/>
              <a:ahLst/>
              <a:cxnLst>
                <a:cxn ang="0">
                  <a:pos x="48" y="124"/>
                </a:cxn>
                <a:cxn ang="0">
                  <a:pos x="40" y="140"/>
                </a:cxn>
                <a:cxn ang="0">
                  <a:pos x="48" y="164"/>
                </a:cxn>
                <a:cxn ang="0">
                  <a:pos x="60" y="184"/>
                </a:cxn>
                <a:cxn ang="0">
                  <a:pos x="84" y="200"/>
                </a:cxn>
                <a:cxn ang="0">
                  <a:pos x="136" y="224"/>
                </a:cxn>
                <a:cxn ang="0">
                  <a:pos x="204" y="256"/>
                </a:cxn>
                <a:cxn ang="0">
                  <a:pos x="260" y="268"/>
                </a:cxn>
                <a:cxn ang="0">
                  <a:pos x="200" y="260"/>
                </a:cxn>
                <a:cxn ang="0">
                  <a:pos x="124" y="236"/>
                </a:cxn>
                <a:cxn ang="0">
                  <a:pos x="52" y="220"/>
                </a:cxn>
                <a:cxn ang="0">
                  <a:pos x="28" y="200"/>
                </a:cxn>
                <a:cxn ang="0">
                  <a:pos x="12" y="184"/>
                </a:cxn>
                <a:cxn ang="0">
                  <a:pos x="0" y="164"/>
                </a:cxn>
                <a:cxn ang="0">
                  <a:pos x="0" y="148"/>
                </a:cxn>
                <a:cxn ang="0">
                  <a:pos x="0" y="140"/>
                </a:cxn>
                <a:cxn ang="0">
                  <a:pos x="4" y="124"/>
                </a:cxn>
                <a:cxn ang="0">
                  <a:pos x="16" y="104"/>
                </a:cxn>
                <a:cxn ang="0">
                  <a:pos x="40" y="88"/>
                </a:cxn>
                <a:cxn ang="0">
                  <a:pos x="76" y="60"/>
                </a:cxn>
                <a:cxn ang="0">
                  <a:pos x="136" y="36"/>
                </a:cxn>
                <a:cxn ang="0">
                  <a:pos x="216" y="20"/>
                </a:cxn>
                <a:cxn ang="0">
                  <a:pos x="324" y="0"/>
                </a:cxn>
                <a:cxn ang="0">
                  <a:pos x="248" y="20"/>
                </a:cxn>
                <a:cxn ang="0">
                  <a:pos x="188" y="36"/>
                </a:cxn>
                <a:cxn ang="0">
                  <a:pos x="136" y="56"/>
                </a:cxn>
                <a:cxn ang="0">
                  <a:pos x="100" y="72"/>
                </a:cxn>
                <a:cxn ang="0">
                  <a:pos x="60" y="104"/>
                </a:cxn>
                <a:cxn ang="0">
                  <a:pos x="48" y="124"/>
                </a:cxn>
              </a:cxnLst>
              <a:rect l="0" t="0" r="0" b="0"/>
              <a:pathLst>
                <a:path w="324" h="268">
                  <a:moveTo>
                    <a:pt x="48" y="124"/>
                  </a:moveTo>
                  <a:lnTo>
                    <a:pt x="40" y="140"/>
                  </a:lnTo>
                  <a:lnTo>
                    <a:pt x="48" y="164"/>
                  </a:lnTo>
                  <a:lnTo>
                    <a:pt x="60" y="184"/>
                  </a:lnTo>
                  <a:lnTo>
                    <a:pt x="84" y="200"/>
                  </a:lnTo>
                  <a:lnTo>
                    <a:pt x="136" y="224"/>
                  </a:lnTo>
                  <a:lnTo>
                    <a:pt x="204" y="256"/>
                  </a:lnTo>
                  <a:lnTo>
                    <a:pt x="260" y="268"/>
                  </a:lnTo>
                  <a:lnTo>
                    <a:pt x="200" y="260"/>
                  </a:lnTo>
                  <a:lnTo>
                    <a:pt x="124" y="236"/>
                  </a:lnTo>
                  <a:lnTo>
                    <a:pt x="52" y="220"/>
                  </a:lnTo>
                  <a:lnTo>
                    <a:pt x="28" y="200"/>
                  </a:lnTo>
                  <a:lnTo>
                    <a:pt x="12" y="184"/>
                  </a:lnTo>
                  <a:lnTo>
                    <a:pt x="0" y="164"/>
                  </a:lnTo>
                  <a:lnTo>
                    <a:pt x="0" y="148"/>
                  </a:lnTo>
                  <a:lnTo>
                    <a:pt x="0" y="140"/>
                  </a:lnTo>
                  <a:lnTo>
                    <a:pt x="4" y="124"/>
                  </a:lnTo>
                  <a:lnTo>
                    <a:pt x="16" y="104"/>
                  </a:lnTo>
                  <a:lnTo>
                    <a:pt x="40" y="88"/>
                  </a:lnTo>
                  <a:lnTo>
                    <a:pt x="76" y="60"/>
                  </a:lnTo>
                  <a:lnTo>
                    <a:pt x="136" y="36"/>
                  </a:lnTo>
                  <a:lnTo>
                    <a:pt x="216" y="20"/>
                  </a:lnTo>
                  <a:lnTo>
                    <a:pt x="324" y="0"/>
                  </a:lnTo>
                  <a:lnTo>
                    <a:pt x="248" y="20"/>
                  </a:lnTo>
                  <a:lnTo>
                    <a:pt x="188" y="36"/>
                  </a:lnTo>
                  <a:lnTo>
                    <a:pt x="136" y="56"/>
                  </a:lnTo>
                  <a:lnTo>
                    <a:pt x="100" y="72"/>
                  </a:lnTo>
                  <a:lnTo>
                    <a:pt x="60" y="104"/>
                  </a:lnTo>
                  <a:lnTo>
                    <a:pt x="48" y="124"/>
                  </a:lnTo>
                  <a:close/>
                </a:path>
              </a:pathLst>
            </a:custGeom>
            <a:noFill/>
            <a:ln w="9525" cap="flat" cmpd="sng" algn="ctr">
              <a:solidFill>
                <a:schemeClr val="bg2">
                  <a:tint val="60000"/>
                  <a:alpha val="48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  <p:grpSp>
        <p:nvGrpSpPr>
          <p:cNvPr id="3" name="グループ化 90"/>
          <p:cNvGrpSpPr>
            <a:grpSpLocks/>
          </p:cNvGrpSpPr>
          <p:nvPr/>
        </p:nvGrpSpPr>
        <p:grpSpPr bwMode="auto">
          <a:xfrm>
            <a:off x="4765" y="5589626"/>
            <a:ext cx="5067302" cy="1268398"/>
            <a:chOff x="16865" y="4817936"/>
            <a:chExt cx="5067302" cy="1268398"/>
          </a:xfrm>
          <a:noFill/>
        </p:grpSpPr>
        <p:sp>
          <p:nvSpPr>
            <p:cNvPr id="92" name="図形 91"/>
            <p:cNvSpPr>
              <a:spLocks/>
            </p:cNvSpPr>
            <p:nvPr/>
          </p:nvSpPr>
          <p:spPr bwMode="auto">
            <a:xfrm>
              <a:off x="16865" y="5459197"/>
              <a:ext cx="254515" cy="303681"/>
            </a:xfrm>
            <a:custGeom>
              <a:avLst/>
              <a:gdLst/>
              <a:ahLst/>
              <a:cxnLst>
                <a:cxn ang="0">
                  <a:pos x="159" y="122"/>
                </a:cxn>
                <a:cxn ang="0">
                  <a:pos x="166" y="115"/>
                </a:cxn>
                <a:cxn ang="0">
                  <a:pos x="166" y="100"/>
                </a:cxn>
                <a:cxn ang="0">
                  <a:pos x="166" y="78"/>
                </a:cxn>
                <a:cxn ang="0">
                  <a:pos x="155" y="63"/>
                </a:cxn>
                <a:cxn ang="0">
                  <a:pos x="144" y="48"/>
                </a:cxn>
                <a:cxn ang="0">
                  <a:pos x="111" y="23"/>
                </a:cxn>
                <a:cxn ang="0">
                  <a:pos x="78" y="15"/>
                </a:cxn>
                <a:cxn ang="0">
                  <a:pos x="44" y="4"/>
                </a:cxn>
                <a:cxn ang="0">
                  <a:pos x="0" y="0"/>
                </a:cxn>
                <a:cxn ang="0">
                  <a:pos x="0" y="0"/>
                </a:cxn>
                <a:cxn ang="0">
                  <a:pos x="44" y="8"/>
                </a:cxn>
                <a:cxn ang="0">
                  <a:pos x="78" y="19"/>
                </a:cxn>
                <a:cxn ang="0">
                  <a:pos x="111" y="30"/>
                </a:cxn>
                <a:cxn ang="0">
                  <a:pos x="141" y="52"/>
                </a:cxn>
                <a:cxn ang="0">
                  <a:pos x="155" y="71"/>
                </a:cxn>
                <a:cxn ang="0">
                  <a:pos x="159" y="85"/>
                </a:cxn>
                <a:cxn ang="0">
                  <a:pos x="166" y="100"/>
                </a:cxn>
                <a:cxn ang="0">
                  <a:pos x="159" y="119"/>
                </a:cxn>
                <a:cxn ang="0">
                  <a:pos x="159" y="119"/>
                </a:cxn>
                <a:cxn ang="0">
                  <a:pos x="148" y="141"/>
                </a:cxn>
                <a:cxn ang="0">
                  <a:pos x="133" y="156"/>
                </a:cxn>
                <a:cxn ang="0">
                  <a:pos x="96" y="174"/>
                </a:cxn>
                <a:cxn ang="0">
                  <a:pos x="48" y="193"/>
                </a:cxn>
                <a:cxn ang="0">
                  <a:pos x="0" y="211"/>
                </a:cxn>
                <a:cxn ang="0">
                  <a:pos x="0" y="215"/>
                </a:cxn>
                <a:cxn ang="0">
                  <a:pos x="48" y="200"/>
                </a:cxn>
                <a:cxn ang="0">
                  <a:pos x="100" y="178"/>
                </a:cxn>
                <a:cxn ang="0">
                  <a:pos x="133" y="156"/>
                </a:cxn>
                <a:cxn ang="0">
                  <a:pos x="148" y="141"/>
                </a:cxn>
                <a:cxn ang="0">
                  <a:pos x="155" y="122"/>
                </a:cxn>
              </a:cxnLst>
              <a:rect l="0" t="0" r="0" b="0"/>
              <a:pathLst>
                <a:path w="166" h="215">
                  <a:moveTo>
                    <a:pt x="159" y="122"/>
                  </a:moveTo>
                  <a:lnTo>
                    <a:pt x="166" y="115"/>
                  </a:lnTo>
                  <a:lnTo>
                    <a:pt x="166" y="100"/>
                  </a:lnTo>
                  <a:lnTo>
                    <a:pt x="166" y="78"/>
                  </a:lnTo>
                  <a:lnTo>
                    <a:pt x="155" y="63"/>
                  </a:lnTo>
                  <a:lnTo>
                    <a:pt x="144" y="48"/>
                  </a:lnTo>
                  <a:lnTo>
                    <a:pt x="111" y="23"/>
                  </a:lnTo>
                  <a:lnTo>
                    <a:pt x="78" y="15"/>
                  </a:lnTo>
                  <a:lnTo>
                    <a:pt x="44" y="4"/>
                  </a:lnTo>
                  <a:lnTo>
                    <a:pt x="0" y="0"/>
                  </a:lnTo>
                  <a:lnTo>
                    <a:pt x="0" y="0"/>
                  </a:lnTo>
                  <a:lnTo>
                    <a:pt x="44" y="8"/>
                  </a:lnTo>
                  <a:lnTo>
                    <a:pt x="78" y="19"/>
                  </a:lnTo>
                  <a:lnTo>
                    <a:pt x="111" y="30"/>
                  </a:lnTo>
                  <a:lnTo>
                    <a:pt x="141" y="52"/>
                  </a:lnTo>
                  <a:lnTo>
                    <a:pt x="155" y="71"/>
                  </a:lnTo>
                  <a:lnTo>
                    <a:pt x="159" y="85"/>
                  </a:lnTo>
                  <a:lnTo>
                    <a:pt x="166" y="100"/>
                  </a:lnTo>
                  <a:lnTo>
                    <a:pt x="159" y="119"/>
                  </a:lnTo>
                  <a:lnTo>
                    <a:pt x="159" y="119"/>
                  </a:lnTo>
                  <a:lnTo>
                    <a:pt x="148" y="141"/>
                  </a:lnTo>
                  <a:lnTo>
                    <a:pt x="133" y="156"/>
                  </a:lnTo>
                  <a:lnTo>
                    <a:pt x="96" y="174"/>
                  </a:lnTo>
                  <a:lnTo>
                    <a:pt x="48" y="193"/>
                  </a:lnTo>
                  <a:lnTo>
                    <a:pt x="0" y="211"/>
                  </a:lnTo>
                  <a:lnTo>
                    <a:pt x="0" y="215"/>
                  </a:lnTo>
                  <a:lnTo>
                    <a:pt x="48" y="200"/>
                  </a:lnTo>
                  <a:lnTo>
                    <a:pt x="100" y="178"/>
                  </a:lnTo>
                  <a:lnTo>
                    <a:pt x="133" y="156"/>
                  </a:lnTo>
                  <a:lnTo>
                    <a:pt x="148" y="141"/>
                  </a:lnTo>
                  <a:lnTo>
                    <a:pt x="155" y="122"/>
                  </a:lnTo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3" name="図形 92"/>
            <p:cNvSpPr>
              <a:spLocks/>
            </p:cNvSpPr>
            <p:nvPr/>
          </p:nvSpPr>
          <p:spPr bwMode="auto">
            <a:xfrm>
              <a:off x="16865" y="4906922"/>
              <a:ext cx="159455" cy="187859"/>
            </a:xfrm>
            <a:custGeom>
              <a:avLst/>
              <a:gdLst/>
              <a:ahLst/>
              <a:cxnLst>
                <a:cxn ang="0">
                  <a:pos x="104" y="85"/>
                </a:cxn>
                <a:cxn ang="0">
                  <a:pos x="104" y="77"/>
                </a:cxn>
                <a:cxn ang="0">
                  <a:pos x="100" y="62"/>
                </a:cxn>
                <a:cxn ang="0">
                  <a:pos x="96" y="55"/>
                </a:cxn>
                <a:cxn ang="0">
                  <a:pos x="85" y="40"/>
                </a:cxn>
                <a:cxn ang="0">
                  <a:pos x="63" y="22"/>
                </a:cxn>
                <a:cxn ang="0">
                  <a:pos x="41" y="7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41" y="14"/>
                </a:cxn>
                <a:cxn ang="0">
                  <a:pos x="63" y="29"/>
                </a:cxn>
                <a:cxn ang="0">
                  <a:pos x="78" y="40"/>
                </a:cxn>
                <a:cxn ang="0">
                  <a:pos x="89" y="55"/>
                </a:cxn>
                <a:cxn ang="0">
                  <a:pos x="100" y="70"/>
                </a:cxn>
                <a:cxn ang="0">
                  <a:pos x="100" y="77"/>
                </a:cxn>
                <a:cxn ang="0">
                  <a:pos x="100" y="85"/>
                </a:cxn>
                <a:cxn ang="0">
                  <a:pos x="85" y="99"/>
                </a:cxn>
                <a:cxn ang="0">
                  <a:pos x="59" y="114"/>
                </a:cxn>
                <a:cxn ang="0">
                  <a:pos x="0" y="133"/>
                </a:cxn>
                <a:cxn ang="0">
                  <a:pos x="33" y="129"/>
                </a:cxn>
                <a:cxn ang="0">
                  <a:pos x="63" y="114"/>
                </a:cxn>
                <a:cxn ang="0">
                  <a:pos x="85" y="99"/>
                </a:cxn>
                <a:cxn ang="0">
                  <a:pos x="104" y="85"/>
                </a:cxn>
              </a:cxnLst>
              <a:rect l="0" t="0" r="0" b="0"/>
              <a:pathLst>
                <a:path w="104" h="133">
                  <a:moveTo>
                    <a:pt x="104" y="85"/>
                  </a:moveTo>
                  <a:lnTo>
                    <a:pt x="104" y="77"/>
                  </a:lnTo>
                  <a:lnTo>
                    <a:pt x="100" y="62"/>
                  </a:lnTo>
                  <a:lnTo>
                    <a:pt x="96" y="55"/>
                  </a:lnTo>
                  <a:lnTo>
                    <a:pt x="85" y="40"/>
                  </a:lnTo>
                  <a:lnTo>
                    <a:pt x="63" y="22"/>
                  </a:lnTo>
                  <a:lnTo>
                    <a:pt x="41" y="7"/>
                  </a:lnTo>
                  <a:lnTo>
                    <a:pt x="0" y="0"/>
                  </a:lnTo>
                  <a:lnTo>
                    <a:pt x="0" y="3"/>
                  </a:lnTo>
                  <a:lnTo>
                    <a:pt x="41" y="14"/>
                  </a:lnTo>
                  <a:lnTo>
                    <a:pt x="63" y="29"/>
                  </a:lnTo>
                  <a:lnTo>
                    <a:pt x="78" y="40"/>
                  </a:lnTo>
                  <a:lnTo>
                    <a:pt x="89" y="55"/>
                  </a:lnTo>
                  <a:lnTo>
                    <a:pt x="100" y="70"/>
                  </a:lnTo>
                  <a:lnTo>
                    <a:pt x="100" y="77"/>
                  </a:lnTo>
                  <a:lnTo>
                    <a:pt x="100" y="85"/>
                  </a:lnTo>
                  <a:lnTo>
                    <a:pt x="85" y="99"/>
                  </a:lnTo>
                  <a:lnTo>
                    <a:pt x="59" y="114"/>
                  </a:lnTo>
                  <a:lnTo>
                    <a:pt x="0" y="133"/>
                  </a:lnTo>
                  <a:lnTo>
                    <a:pt x="33" y="129"/>
                  </a:lnTo>
                  <a:lnTo>
                    <a:pt x="63" y="114"/>
                  </a:lnTo>
                  <a:lnTo>
                    <a:pt x="85" y="99"/>
                  </a:lnTo>
                  <a:lnTo>
                    <a:pt x="104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4" name="図形 93"/>
            <p:cNvSpPr>
              <a:spLocks/>
            </p:cNvSpPr>
            <p:nvPr/>
          </p:nvSpPr>
          <p:spPr bwMode="auto">
            <a:xfrm>
              <a:off x="3842256" y="5919663"/>
              <a:ext cx="317377" cy="166671"/>
            </a:xfrm>
            <a:custGeom>
              <a:avLst/>
              <a:gdLst/>
              <a:ahLst/>
              <a:cxnLst>
                <a:cxn ang="0">
                  <a:pos x="4" y="74"/>
                </a:cxn>
                <a:cxn ang="0">
                  <a:pos x="19" y="59"/>
                </a:cxn>
                <a:cxn ang="0">
                  <a:pos x="45" y="44"/>
                </a:cxn>
                <a:cxn ang="0">
                  <a:pos x="74" y="29"/>
                </a:cxn>
                <a:cxn ang="0">
                  <a:pos x="111" y="18"/>
                </a:cxn>
                <a:cxn ang="0">
                  <a:pos x="174" y="3"/>
                </a:cxn>
                <a:cxn ang="0">
                  <a:pos x="207" y="3"/>
                </a:cxn>
                <a:cxn ang="0">
                  <a:pos x="207" y="0"/>
                </a:cxn>
                <a:cxn ang="0">
                  <a:pos x="170" y="3"/>
                </a:cxn>
                <a:cxn ang="0">
                  <a:pos x="111" y="18"/>
                </a:cxn>
                <a:cxn ang="0">
                  <a:pos x="74" y="29"/>
                </a:cxn>
                <a:cxn ang="0">
                  <a:pos x="41" y="40"/>
                </a:cxn>
                <a:cxn ang="0">
                  <a:pos x="15" y="55"/>
                </a:cxn>
                <a:cxn ang="0">
                  <a:pos x="4" y="74"/>
                </a:cxn>
                <a:cxn ang="0">
                  <a:pos x="0" y="85"/>
                </a:cxn>
                <a:cxn ang="0">
                  <a:pos x="4" y="103"/>
                </a:cxn>
                <a:cxn ang="0">
                  <a:pos x="15" y="118"/>
                </a:cxn>
                <a:cxn ang="0">
                  <a:pos x="19" y="118"/>
                </a:cxn>
                <a:cxn ang="0">
                  <a:pos x="11" y="103"/>
                </a:cxn>
                <a:cxn ang="0">
                  <a:pos x="4" y="85"/>
                </a:cxn>
                <a:cxn ang="0">
                  <a:pos x="4" y="74"/>
                </a:cxn>
              </a:cxnLst>
              <a:rect l="0" t="0" r="0" b="0"/>
              <a:pathLst>
                <a:path w="207" h="118">
                  <a:moveTo>
                    <a:pt x="4" y="74"/>
                  </a:moveTo>
                  <a:lnTo>
                    <a:pt x="19" y="59"/>
                  </a:lnTo>
                  <a:lnTo>
                    <a:pt x="45" y="44"/>
                  </a:lnTo>
                  <a:lnTo>
                    <a:pt x="74" y="29"/>
                  </a:lnTo>
                  <a:lnTo>
                    <a:pt x="111" y="18"/>
                  </a:lnTo>
                  <a:lnTo>
                    <a:pt x="174" y="3"/>
                  </a:lnTo>
                  <a:lnTo>
                    <a:pt x="207" y="3"/>
                  </a:lnTo>
                  <a:lnTo>
                    <a:pt x="207" y="0"/>
                  </a:lnTo>
                  <a:lnTo>
                    <a:pt x="170" y="3"/>
                  </a:lnTo>
                  <a:lnTo>
                    <a:pt x="111" y="18"/>
                  </a:lnTo>
                  <a:lnTo>
                    <a:pt x="74" y="29"/>
                  </a:lnTo>
                  <a:lnTo>
                    <a:pt x="41" y="40"/>
                  </a:lnTo>
                  <a:lnTo>
                    <a:pt x="15" y="55"/>
                  </a:lnTo>
                  <a:lnTo>
                    <a:pt x="4" y="74"/>
                  </a:lnTo>
                  <a:lnTo>
                    <a:pt x="0" y="85"/>
                  </a:lnTo>
                  <a:lnTo>
                    <a:pt x="4" y="103"/>
                  </a:lnTo>
                  <a:lnTo>
                    <a:pt x="15" y="118"/>
                  </a:lnTo>
                  <a:lnTo>
                    <a:pt x="19" y="118"/>
                  </a:lnTo>
                  <a:lnTo>
                    <a:pt x="11" y="103"/>
                  </a:lnTo>
                  <a:lnTo>
                    <a:pt x="4" y="85"/>
                  </a:lnTo>
                  <a:lnTo>
                    <a:pt x="4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5" name="図形 94"/>
            <p:cNvSpPr>
              <a:spLocks/>
            </p:cNvSpPr>
            <p:nvPr/>
          </p:nvSpPr>
          <p:spPr bwMode="auto">
            <a:xfrm>
              <a:off x="16865" y="4984607"/>
              <a:ext cx="22998" cy="67799"/>
            </a:xfrm>
            <a:custGeom>
              <a:avLst/>
              <a:gdLst/>
              <a:ahLst/>
              <a:cxnLst>
                <a:cxn ang="0">
                  <a:pos x="15" y="22"/>
                </a:cxn>
                <a:cxn ang="0">
                  <a:pos x="0" y="0"/>
                </a:cxn>
                <a:cxn ang="0">
                  <a:pos x="0" y="4"/>
                </a:cxn>
                <a:cxn ang="0">
                  <a:pos x="7" y="22"/>
                </a:cxn>
                <a:cxn ang="0">
                  <a:pos x="7" y="33"/>
                </a:cxn>
                <a:cxn ang="0">
                  <a:pos x="0" y="44"/>
                </a:cxn>
                <a:cxn ang="0">
                  <a:pos x="0" y="48"/>
                </a:cxn>
                <a:cxn ang="0">
                  <a:pos x="4" y="48"/>
                </a:cxn>
                <a:cxn ang="0">
                  <a:pos x="7" y="33"/>
                </a:cxn>
                <a:cxn ang="0">
                  <a:pos x="15" y="22"/>
                </a:cxn>
              </a:cxnLst>
              <a:rect l="0" t="0" r="0" b="0"/>
              <a:pathLst>
                <a:path w="15" h="48">
                  <a:moveTo>
                    <a:pt x="15" y="22"/>
                  </a:moveTo>
                  <a:lnTo>
                    <a:pt x="0" y="0"/>
                  </a:lnTo>
                  <a:lnTo>
                    <a:pt x="0" y="4"/>
                  </a:lnTo>
                  <a:lnTo>
                    <a:pt x="7" y="22"/>
                  </a:lnTo>
                  <a:lnTo>
                    <a:pt x="7" y="33"/>
                  </a:lnTo>
                  <a:lnTo>
                    <a:pt x="0" y="44"/>
                  </a:lnTo>
                  <a:lnTo>
                    <a:pt x="0" y="48"/>
                  </a:lnTo>
                  <a:lnTo>
                    <a:pt x="4" y="48"/>
                  </a:lnTo>
                  <a:lnTo>
                    <a:pt x="7" y="33"/>
                  </a:lnTo>
                  <a:lnTo>
                    <a:pt x="15" y="2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6" name="図形 95"/>
            <p:cNvSpPr>
              <a:spLocks/>
            </p:cNvSpPr>
            <p:nvPr/>
          </p:nvSpPr>
          <p:spPr bwMode="auto">
            <a:xfrm>
              <a:off x="16865" y="5470497"/>
              <a:ext cx="159455" cy="261307"/>
            </a:xfrm>
            <a:custGeom>
              <a:avLst/>
              <a:gdLst/>
              <a:ahLst/>
              <a:cxnLst>
                <a:cxn ang="0">
                  <a:pos x="78" y="137"/>
                </a:cxn>
                <a:cxn ang="0">
                  <a:pos x="100" y="107"/>
                </a:cxn>
                <a:cxn ang="0">
                  <a:pos x="104" y="70"/>
                </a:cxn>
                <a:cxn ang="0">
                  <a:pos x="100" y="63"/>
                </a:cxn>
                <a:cxn ang="0">
                  <a:pos x="89" y="44"/>
                </a:cxn>
                <a:cxn ang="0">
                  <a:pos x="56" y="22"/>
                </a:cxn>
                <a:cxn ang="0">
                  <a:pos x="0" y="0"/>
                </a:cxn>
                <a:cxn ang="0">
                  <a:pos x="56" y="26"/>
                </a:cxn>
                <a:cxn ang="0">
                  <a:pos x="85" y="44"/>
                </a:cxn>
                <a:cxn ang="0">
                  <a:pos x="100" y="66"/>
                </a:cxn>
                <a:cxn ang="0">
                  <a:pos x="100" y="70"/>
                </a:cxn>
                <a:cxn ang="0">
                  <a:pos x="96" y="107"/>
                </a:cxn>
                <a:cxn ang="0">
                  <a:pos x="78" y="137"/>
                </a:cxn>
                <a:cxn ang="0">
                  <a:pos x="59" y="151"/>
                </a:cxn>
                <a:cxn ang="0">
                  <a:pos x="44" y="162"/>
                </a:cxn>
                <a:cxn ang="0">
                  <a:pos x="0" y="181"/>
                </a:cxn>
                <a:cxn ang="0">
                  <a:pos x="0" y="185"/>
                </a:cxn>
                <a:cxn ang="0">
                  <a:pos x="44" y="166"/>
                </a:cxn>
                <a:cxn ang="0">
                  <a:pos x="63" y="151"/>
                </a:cxn>
                <a:cxn ang="0">
                  <a:pos x="78" y="137"/>
                </a:cxn>
              </a:cxnLst>
              <a:rect l="0" t="0" r="0" b="0"/>
              <a:pathLst>
                <a:path w="104" h="185">
                  <a:moveTo>
                    <a:pt x="78" y="137"/>
                  </a:moveTo>
                  <a:lnTo>
                    <a:pt x="100" y="107"/>
                  </a:lnTo>
                  <a:lnTo>
                    <a:pt x="104" y="70"/>
                  </a:lnTo>
                  <a:lnTo>
                    <a:pt x="100" y="63"/>
                  </a:lnTo>
                  <a:lnTo>
                    <a:pt x="89" y="44"/>
                  </a:lnTo>
                  <a:lnTo>
                    <a:pt x="56" y="22"/>
                  </a:lnTo>
                  <a:lnTo>
                    <a:pt x="0" y="0"/>
                  </a:lnTo>
                  <a:lnTo>
                    <a:pt x="56" y="26"/>
                  </a:lnTo>
                  <a:lnTo>
                    <a:pt x="85" y="44"/>
                  </a:lnTo>
                  <a:lnTo>
                    <a:pt x="100" y="66"/>
                  </a:lnTo>
                  <a:lnTo>
                    <a:pt x="100" y="70"/>
                  </a:lnTo>
                  <a:lnTo>
                    <a:pt x="96" y="107"/>
                  </a:lnTo>
                  <a:lnTo>
                    <a:pt x="78" y="137"/>
                  </a:lnTo>
                  <a:lnTo>
                    <a:pt x="59" y="151"/>
                  </a:lnTo>
                  <a:lnTo>
                    <a:pt x="44" y="162"/>
                  </a:lnTo>
                  <a:lnTo>
                    <a:pt x="0" y="181"/>
                  </a:lnTo>
                  <a:lnTo>
                    <a:pt x="0" y="185"/>
                  </a:lnTo>
                  <a:lnTo>
                    <a:pt x="44" y="166"/>
                  </a:lnTo>
                  <a:lnTo>
                    <a:pt x="63" y="151"/>
                  </a:lnTo>
                  <a:lnTo>
                    <a:pt x="78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7" name="図形 96"/>
            <p:cNvSpPr>
              <a:spLocks/>
            </p:cNvSpPr>
            <p:nvPr/>
          </p:nvSpPr>
          <p:spPr bwMode="auto">
            <a:xfrm>
              <a:off x="16865" y="4817936"/>
              <a:ext cx="5067302" cy="1268398"/>
            </a:xfrm>
            <a:custGeom>
              <a:avLst/>
              <a:gdLst/>
              <a:ahLst/>
              <a:cxnLst>
                <a:cxn ang="0">
                  <a:pos x="2033" y="665"/>
                </a:cxn>
                <a:cxn ang="0">
                  <a:pos x="2103" y="332"/>
                </a:cxn>
                <a:cxn ang="0">
                  <a:pos x="1042" y="192"/>
                </a:cxn>
                <a:cxn ang="0">
                  <a:pos x="987" y="0"/>
                </a:cxn>
                <a:cxn ang="0">
                  <a:pos x="159" y="118"/>
                </a:cxn>
                <a:cxn ang="0">
                  <a:pos x="174" y="22"/>
                </a:cxn>
                <a:cxn ang="0">
                  <a:pos x="314" y="236"/>
                </a:cxn>
                <a:cxn ang="0">
                  <a:pos x="381" y="122"/>
                </a:cxn>
                <a:cxn ang="0">
                  <a:pos x="104" y="266"/>
                </a:cxn>
                <a:cxn ang="0">
                  <a:pos x="621" y="51"/>
                </a:cxn>
                <a:cxn ang="0">
                  <a:pos x="89" y="362"/>
                </a:cxn>
                <a:cxn ang="0">
                  <a:pos x="717" y="628"/>
                </a:cxn>
                <a:cxn ang="0">
                  <a:pos x="185" y="754"/>
                </a:cxn>
                <a:cxn ang="0">
                  <a:pos x="647" y="473"/>
                </a:cxn>
                <a:cxn ang="0">
                  <a:pos x="155" y="454"/>
                </a:cxn>
                <a:cxn ang="0">
                  <a:pos x="148" y="680"/>
                </a:cxn>
                <a:cxn ang="0">
                  <a:pos x="588" y="898"/>
                </a:cxn>
                <a:cxn ang="0">
                  <a:pos x="932" y="772"/>
                </a:cxn>
                <a:cxn ang="0">
                  <a:pos x="813" y="813"/>
                </a:cxn>
                <a:cxn ang="0">
                  <a:pos x="817" y="883"/>
                </a:cxn>
                <a:cxn ang="0">
                  <a:pos x="924" y="806"/>
                </a:cxn>
                <a:cxn ang="0">
                  <a:pos x="1028" y="809"/>
                </a:cxn>
                <a:cxn ang="0">
                  <a:pos x="1150" y="854"/>
                </a:cxn>
                <a:cxn ang="0">
                  <a:pos x="1209" y="865"/>
                </a:cxn>
                <a:cxn ang="0">
                  <a:pos x="1261" y="854"/>
                </a:cxn>
                <a:cxn ang="0">
                  <a:pos x="1309" y="839"/>
                </a:cxn>
                <a:cxn ang="0">
                  <a:pos x="1408" y="783"/>
                </a:cxn>
                <a:cxn ang="0">
                  <a:pos x="1567" y="757"/>
                </a:cxn>
                <a:cxn ang="0">
                  <a:pos x="1586" y="757"/>
                </a:cxn>
                <a:cxn ang="0">
                  <a:pos x="2170" y="595"/>
                </a:cxn>
                <a:cxn ang="0">
                  <a:pos x="2048" y="403"/>
                </a:cxn>
                <a:cxn ang="0">
                  <a:pos x="1490" y="717"/>
                </a:cxn>
                <a:cxn ang="0">
                  <a:pos x="1819" y="547"/>
                </a:cxn>
                <a:cxn ang="0">
                  <a:pos x="1379" y="358"/>
                </a:cxn>
                <a:cxn ang="0">
                  <a:pos x="1597" y="639"/>
                </a:cxn>
                <a:cxn ang="0">
                  <a:pos x="1967" y="547"/>
                </a:cxn>
                <a:cxn ang="0">
                  <a:pos x="1848" y="436"/>
                </a:cxn>
                <a:cxn ang="0">
                  <a:pos x="1386" y="377"/>
                </a:cxn>
                <a:cxn ang="0">
                  <a:pos x="2717" y="547"/>
                </a:cxn>
                <a:cxn ang="0">
                  <a:pos x="2410" y="373"/>
                </a:cxn>
                <a:cxn ang="0">
                  <a:pos x="2499" y="417"/>
                </a:cxn>
                <a:cxn ang="0">
                  <a:pos x="2303" y="617"/>
                </a:cxn>
                <a:cxn ang="0">
                  <a:pos x="2388" y="517"/>
                </a:cxn>
                <a:cxn ang="0">
                  <a:pos x="1911" y="373"/>
                </a:cxn>
                <a:cxn ang="0">
                  <a:pos x="1889" y="743"/>
                </a:cxn>
                <a:cxn ang="0">
                  <a:pos x="1645" y="787"/>
                </a:cxn>
                <a:cxn ang="0">
                  <a:pos x="1671" y="813"/>
                </a:cxn>
                <a:cxn ang="0">
                  <a:pos x="1715" y="857"/>
                </a:cxn>
                <a:cxn ang="0">
                  <a:pos x="1800" y="879"/>
                </a:cxn>
                <a:cxn ang="0">
                  <a:pos x="2022" y="876"/>
                </a:cxn>
                <a:cxn ang="0">
                  <a:pos x="2122" y="798"/>
                </a:cxn>
                <a:cxn ang="0">
                  <a:pos x="2296" y="842"/>
                </a:cxn>
                <a:cxn ang="0">
                  <a:pos x="2366" y="879"/>
                </a:cxn>
                <a:cxn ang="0">
                  <a:pos x="2429" y="854"/>
                </a:cxn>
                <a:cxn ang="0">
                  <a:pos x="2554" y="898"/>
                </a:cxn>
                <a:cxn ang="0">
                  <a:pos x="2606" y="842"/>
                </a:cxn>
                <a:cxn ang="0">
                  <a:pos x="2639" y="879"/>
                </a:cxn>
                <a:cxn ang="0">
                  <a:pos x="2676" y="879"/>
                </a:cxn>
                <a:cxn ang="0">
                  <a:pos x="2976" y="809"/>
                </a:cxn>
                <a:cxn ang="0">
                  <a:pos x="3027" y="824"/>
                </a:cxn>
                <a:cxn ang="0">
                  <a:pos x="3042" y="839"/>
                </a:cxn>
                <a:cxn ang="0">
                  <a:pos x="3264" y="850"/>
                </a:cxn>
                <a:cxn ang="0">
                  <a:pos x="3279" y="879"/>
                </a:cxn>
              </a:cxnLst>
              <a:rect l="0" t="0" r="0" b="0"/>
              <a:pathLst>
                <a:path w="3305" h="898">
                  <a:moveTo>
                    <a:pt x="3209" y="794"/>
                  </a:moveTo>
                  <a:lnTo>
                    <a:pt x="3131" y="780"/>
                  </a:lnTo>
                  <a:lnTo>
                    <a:pt x="3046" y="772"/>
                  </a:lnTo>
                  <a:lnTo>
                    <a:pt x="2928" y="769"/>
                  </a:lnTo>
                  <a:lnTo>
                    <a:pt x="2832" y="769"/>
                  </a:lnTo>
                  <a:lnTo>
                    <a:pt x="2514" y="780"/>
                  </a:lnTo>
                  <a:lnTo>
                    <a:pt x="2325" y="783"/>
                  </a:lnTo>
                  <a:lnTo>
                    <a:pt x="2188" y="787"/>
                  </a:lnTo>
                  <a:lnTo>
                    <a:pt x="2107" y="783"/>
                  </a:lnTo>
                  <a:lnTo>
                    <a:pt x="2092" y="783"/>
                  </a:lnTo>
                  <a:lnTo>
                    <a:pt x="2022" y="780"/>
                  </a:lnTo>
                  <a:lnTo>
                    <a:pt x="1978" y="772"/>
                  </a:lnTo>
                  <a:lnTo>
                    <a:pt x="1937" y="765"/>
                  </a:lnTo>
                  <a:lnTo>
                    <a:pt x="1907" y="754"/>
                  </a:lnTo>
                  <a:lnTo>
                    <a:pt x="1907" y="750"/>
                  </a:lnTo>
                  <a:lnTo>
                    <a:pt x="1904" y="750"/>
                  </a:lnTo>
                  <a:lnTo>
                    <a:pt x="1893" y="739"/>
                  </a:lnTo>
                  <a:lnTo>
                    <a:pt x="1889" y="728"/>
                  </a:lnTo>
                  <a:lnTo>
                    <a:pt x="1889" y="717"/>
                  </a:lnTo>
                  <a:lnTo>
                    <a:pt x="1896" y="713"/>
                  </a:lnTo>
                  <a:lnTo>
                    <a:pt x="1926" y="695"/>
                  </a:lnTo>
                  <a:lnTo>
                    <a:pt x="1989" y="672"/>
                  </a:lnTo>
                  <a:lnTo>
                    <a:pt x="2033" y="665"/>
                  </a:lnTo>
                  <a:lnTo>
                    <a:pt x="2089" y="654"/>
                  </a:lnTo>
                  <a:lnTo>
                    <a:pt x="2199" y="639"/>
                  </a:lnTo>
                  <a:lnTo>
                    <a:pt x="2403" y="613"/>
                  </a:lnTo>
                  <a:lnTo>
                    <a:pt x="2484" y="602"/>
                  </a:lnTo>
                  <a:lnTo>
                    <a:pt x="2565" y="595"/>
                  </a:lnTo>
                  <a:lnTo>
                    <a:pt x="2647" y="576"/>
                  </a:lnTo>
                  <a:lnTo>
                    <a:pt x="2650" y="576"/>
                  </a:lnTo>
                  <a:lnTo>
                    <a:pt x="2710" y="558"/>
                  </a:lnTo>
                  <a:lnTo>
                    <a:pt x="2732" y="547"/>
                  </a:lnTo>
                  <a:lnTo>
                    <a:pt x="2747" y="532"/>
                  </a:lnTo>
                  <a:lnTo>
                    <a:pt x="2765" y="513"/>
                  </a:lnTo>
                  <a:lnTo>
                    <a:pt x="2776" y="488"/>
                  </a:lnTo>
                  <a:lnTo>
                    <a:pt x="2776" y="473"/>
                  </a:lnTo>
                  <a:lnTo>
                    <a:pt x="2776" y="458"/>
                  </a:lnTo>
                  <a:lnTo>
                    <a:pt x="2765" y="447"/>
                  </a:lnTo>
                  <a:lnTo>
                    <a:pt x="2750" y="432"/>
                  </a:lnTo>
                  <a:lnTo>
                    <a:pt x="2732" y="417"/>
                  </a:lnTo>
                  <a:lnTo>
                    <a:pt x="2706" y="406"/>
                  </a:lnTo>
                  <a:lnTo>
                    <a:pt x="2636" y="384"/>
                  </a:lnTo>
                  <a:lnTo>
                    <a:pt x="2547" y="366"/>
                  </a:lnTo>
                  <a:lnTo>
                    <a:pt x="2480" y="362"/>
                  </a:lnTo>
                  <a:lnTo>
                    <a:pt x="2325" y="343"/>
                  </a:lnTo>
                  <a:lnTo>
                    <a:pt x="2103" y="332"/>
                  </a:lnTo>
                  <a:lnTo>
                    <a:pt x="1978" y="332"/>
                  </a:lnTo>
                  <a:lnTo>
                    <a:pt x="1852" y="332"/>
                  </a:lnTo>
                  <a:lnTo>
                    <a:pt x="1700" y="336"/>
                  </a:lnTo>
                  <a:lnTo>
                    <a:pt x="1405" y="347"/>
                  </a:lnTo>
                  <a:lnTo>
                    <a:pt x="1401" y="347"/>
                  </a:lnTo>
                  <a:lnTo>
                    <a:pt x="1305" y="347"/>
                  </a:lnTo>
                  <a:lnTo>
                    <a:pt x="1238" y="347"/>
                  </a:lnTo>
                  <a:lnTo>
                    <a:pt x="1198" y="343"/>
                  </a:lnTo>
                  <a:lnTo>
                    <a:pt x="1113" y="332"/>
                  </a:lnTo>
                  <a:lnTo>
                    <a:pt x="1109" y="332"/>
                  </a:lnTo>
                  <a:lnTo>
                    <a:pt x="1065" y="329"/>
                  </a:lnTo>
                  <a:lnTo>
                    <a:pt x="1013" y="318"/>
                  </a:lnTo>
                  <a:lnTo>
                    <a:pt x="972" y="303"/>
                  </a:lnTo>
                  <a:lnTo>
                    <a:pt x="943" y="288"/>
                  </a:lnTo>
                  <a:lnTo>
                    <a:pt x="939" y="288"/>
                  </a:lnTo>
                  <a:lnTo>
                    <a:pt x="932" y="277"/>
                  </a:lnTo>
                  <a:lnTo>
                    <a:pt x="928" y="266"/>
                  </a:lnTo>
                  <a:lnTo>
                    <a:pt x="928" y="251"/>
                  </a:lnTo>
                  <a:lnTo>
                    <a:pt x="928" y="244"/>
                  </a:lnTo>
                  <a:lnTo>
                    <a:pt x="943" y="225"/>
                  </a:lnTo>
                  <a:lnTo>
                    <a:pt x="972" y="207"/>
                  </a:lnTo>
                  <a:lnTo>
                    <a:pt x="1039" y="192"/>
                  </a:lnTo>
                  <a:lnTo>
                    <a:pt x="1042" y="192"/>
                  </a:lnTo>
                  <a:lnTo>
                    <a:pt x="1113" y="181"/>
                  </a:lnTo>
                  <a:lnTo>
                    <a:pt x="1168" y="181"/>
                  </a:lnTo>
                  <a:lnTo>
                    <a:pt x="1279" y="173"/>
                  </a:lnTo>
                  <a:lnTo>
                    <a:pt x="1294" y="173"/>
                  </a:lnTo>
                  <a:lnTo>
                    <a:pt x="1371" y="155"/>
                  </a:lnTo>
                  <a:lnTo>
                    <a:pt x="1442" y="148"/>
                  </a:lnTo>
                  <a:lnTo>
                    <a:pt x="1497" y="125"/>
                  </a:lnTo>
                  <a:lnTo>
                    <a:pt x="1516" y="118"/>
                  </a:lnTo>
                  <a:lnTo>
                    <a:pt x="1530" y="103"/>
                  </a:lnTo>
                  <a:lnTo>
                    <a:pt x="1542" y="81"/>
                  </a:lnTo>
                  <a:lnTo>
                    <a:pt x="1545" y="66"/>
                  </a:lnTo>
                  <a:lnTo>
                    <a:pt x="1542" y="48"/>
                  </a:lnTo>
                  <a:lnTo>
                    <a:pt x="1530" y="37"/>
                  </a:lnTo>
                  <a:lnTo>
                    <a:pt x="1516" y="26"/>
                  </a:lnTo>
                  <a:lnTo>
                    <a:pt x="1479" y="11"/>
                  </a:lnTo>
                  <a:lnTo>
                    <a:pt x="1427" y="0"/>
                  </a:lnTo>
                  <a:lnTo>
                    <a:pt x="1349" y="0"/>
                  </a:lnTo>
                  <a:lnTo>
                    <a:pt x="1338" y="0"/>
                  </a:lnTo>
                  <a:lnTo>
                    <a:pt x="1323" y="0"/>
                  </a:lnTo>
                  <a:lnTo>
                    <a:pt x="1275" y="0"/>
                  </a:lnTo>
                  <a:lnTo>
                    <a:pt x="1268" y="0"/>
                  </a:lnTo>
                  <a:lnTo>
                    <a:pt x="1002" y="0"/>
                  </a:lnTo>
                  <a:lnTo>
                    <a:pt x="987" y="0"/>
                  </a:lnTo>
                  <a:lnTo>
                    <a:pt x="854" y="0"/>
                  </a:lnTo>
                  <a:lnTo>
                    <a:pt x="843" y="0"/>
                  </a:lnTo>
                  <a:lnTo>
                    <a:pt x="813" y="0"/>
                  </a:lnTo>
                  <a:lnTo>
                    <a:pt x="706" y="0"/>
                  </a:lnTo>
                  <a:lnTo>
                    <a:pt x="691" y="0"/>
                  </a:lnTo>
                  <a:lnTo>
                    <a:pt x="351" y="7"/>
                  </a:lnTo>
                  <a:lnTo>
                    <a:pt x="0" y="7"/>
                  </a:lnTo>
                  <a:lnTo>
                    <a:pt x="0" y="11"/>
                  </a:lnTo>
                  <a:lnTo>
                    <a:pt x="30" y="14"/>
                  </a:lnTo>
                  <a:lnTo>
                    <a:pt x="44" y="26"/>
                  </a:lnTo>
                  <a:lnTo>
                    <a:pt x="48" y="37"/>
                  </a:lnTo>
                  <a:lnTo>
                    <a:pt x="41" y="48"/>
                  </a:lnTo>
                  <a:lnTo>
                    <a:pt x="30" y="51"/>
                  </a:lnTo>
                  <a:lnTo>
                    <a:pt x="19" y="51"/>
                  </a:lnTo>
                  <a:lnTo>
                    <a:pt x="0" y="51"/>
                  </a:lnTo>
                  <a:lnTo>
                    <a:pt x="0" y="55"/>
                  </a:lnTo>
                  <a:lnTo>
                    <a:pt x="44" y="63"/>
                  </a:lnTo>
                  <a:lnTo>
                    <a:pt x="85" y="66"/>
                  </a:lnTo>
                  <a:lnTo>
                    <a:pt x="85" y="70"/>
                  </a:lnTo>
                  <a:lnTo>
                    <a:pt x="89" y="70"/>
                  </a:lnTo>
                  <a:lnTo>
                    <a:pt x="118" y="81"/>
                  </a:lnTo>
                  <a:lnTo>
                    <a:pt x="144" y="96"/>
                  </a:lnTo>
                  <a:lnTo>
                    <a:pt x="159" y="118"/>
                  </a:lnTo>
                  <a:lnTo>
                    <a:pt x="166" y="133"/>
                  </a:lnTo>
                  <a:lnTo>
                    <a:pt x="166" y="151"/>
                  </a:lnTo>
                  <a:lnTo>
                    <a:pt x="155" y="166"/>
                  </a:lnTo>
                  <a:lnTo>
                    <a:pt x="133" y="181"/>
                  </a:lnTo>
                  <a:lnTo>
                    <a:pt x="104" y="196"/>
                  </a:lnTo>
                  <a:lnTo>
                    <a:pt x="70" y="207"/>
                  </a:lnTo>
                  <a:lnTo>
                    <a:pt x="0" y="218"/>
                  </a:lnTo>
                  <a:lnTo>
                    <a:pt x="70" y="210"/>
                  </a:lnTo>
                  <a:lnTo>
                    <a:pt x="104" y="203"/>
                  </a:lnTo>
                  <a:lnTo>
                    <a:pt x="133" y="188"/>
                  </a:lnTo>
                  <a:lnTo>
                    <a:pt x="155" y="173"/>
                  </a:lnTo>
                  <a:lnTo>
                    <a:pt x="166" y="151"/>
                  </a:lnTo>
                  <a:lnTo>
                    <a:pt x="170" y="133"/>
                  </a:lnTo>
                  <a:lnTo>
                    <a:pt x="159" y="111"/>
                  </a:lnTo>
                  <a:lnTo>
                    <a:pt x="148" y="92"/>
                  </a:lnTo>
                  <a:lnTo>
                    <a:pt x="126" y="81"/>
                  </a:lnTo>
                  <a:lnTo>
                    <a:pt x="104" y="70"/>
                  </a:lnTo>
                  <a:lnTo>
                    <a:pt x="159" y="63"/>
                  </a:lnTo>
                  <a:lnTo>
                    <a:pt x="185" y="55"/>
                  </a:lnTo>
                  <a:lnTo>
                    <a:pt x="189" y="51"/>
                  </a:lnTo>
                  <a:lnTo>
                    <a:pt x="196" y="40"/>
                  </a:lnTo>
                  <a:lnTo>
                    <a:pt x="196" y="33"/>
                  </a:lnTo>
                  <a:lnTo>
                    <a:pt x="174" y="22"/>
                  </a:lnTo>
                  <a:lnTo>
                    <a:pt x="141" y="7"/>
                  </a:lnTo>
                  <a:lnTo>
                    <a:pt x="351" y="11"/>
                  </a:lnTo>
                  <a:lnTo>
                    <a:pt x="385" y="7"/>
                  </a:lnTo>
                  <a:lnTo>
                    <a:pt x="385" y="11"/>
                  </a:lnTo>
                  <a:lnTo>
                    <a:pt x="414" y="14"/>
                  </a:lnTo>
                  <a:lnTo>
                    <a:pt x="425" y="26"/>
                  </a:lnTo>
                  <a:lnTo>
                    <a:pt x="414" y="37"/>
                  </a:lnTo>
                  <a:lnTo>
                    <a:pt x="396" y="40"/>
                  </a:lnTo>
                  <a:lnTo>
                    <a:pt x="377" y="48"/>
                  </a:lnTo>
                  <a:lnTo>
                    <a:pt x="336" y="48"/>
                  </a:lnTo>
                  <a:lnTo>
                    <a:pt x="285" y="51"/>
                  </a:lnTo>
                  <a:lnTo>
                    <a:pt x="281" y="51"/>
                  </a:lnTo>
                  <a:lnTo>
                    <a:pt x="311" y="63"/>
                  </a:lnTo>
                  <a:lnTo>
                    <a:pt x="336" y="70"/>
                  </a:lnTo>
                  <a:lnTo>
                    <a:pt x="377" y="96"/>
                  </a:lnTo>
                  <a:lnTo>
                    <a:pt x="396" y="118"/>
                  </a:lnTo>
                  <a:lnTo>
                    <a:pt x="407" y="125"/>
                  </a:lnTo>
                  <a:lnTo>
                    <a:pt x="410" y="148"/>
                  </a:lnTo>
                  <a:lnTo>
                    <a:pt x="399" y="173"/>
                  </a:lnTo>
                  <a:lnTo>
                    <a:pt x="392" y="188"/>
                  </a:lnTo>
                  <a:lnTo>
                    <a:pt x="381" y="203"/>
                  </a:lnTo>
                  <a:lnTo>
                    <a:pt x="351" y="221"/>
                  </a:lnTo>
                  <a:lnTo>
                    <a:pt x="314" y="236"/>
                  </a:lnTo>
                  <a:lnTo>
                    <a:pt x="274" y="244"/>
                  </a:lnTo>
                  <a:lnTo>
                    <a:pt x="311" y="233"/>
                  </a:lnTo>
                  <a:lnTo>
                    <a:pt x="340" y="218"/>
                  </a:lnTo>
                  <a:lnTo>
                    <a:pt x="362" y="203"/>
                  </a:lnTo>
                  <a:lnTo>
                    <a:pt x="377" y="181"/>
                  </a:lnTo>
                  <a:lnTo>
                    <a:pt x="392" y="151"/>
                  </a:lnTo>
                  <a:lnTo>
                    <a:pt x="396" y="148"/>
                  </a:lnTo>
                  <a:lnTo>
                    <a:pt x="385" y="122"/>
                  </a:lnTo>
                  <a:lnTo>
                    <a:pt x="366" y="96"/>
                  </a:lnTo>
                  <a:lnTo>
                    <a:pt x="344" y="81"/>
                  </a:lnTo>
                  <a:lnTo>
                    <a:pt x="322" y="66"/>
                  </a:lnTo>
                  <a:lnTo>
                    <a:pt x="274" y="51"/>
                  </a:lnTo>
                  <a:lnTo>
                    <a:pt x="251" y="48"/>
                  </a:lnTo>
                  <a:lnTo>
                    <a:pt x="229" y="40"/>
                  </a:lnTo>
                  <a:lnTo>
                    <a:pt x="196" y="48"/>
                  </a:lnTo>
                  <a:lnTo>
                    <a:pt x="200" y="48"/>
                  </a:lnTo>
                  <a:lnTo>
                    <a:pt x="229" y="48"/>
                  </a:lnTo>
                  <a:lnTo>
                    <a:pt x="251" y="51"/>
                  </a:lnTo>
                  <a:lnTo>
                    <a:pt x="270" y="55"/>
                  </a:lnTo>
                  <a:lnTo>
                    <a:pt x="314" y="70"/>
                  </a:lnTo>
                  <a:lnTo>
                    <a:pt x="340" y="81"/>
                  </a:lnTo>
                  <a:lnTo>
                    <a:pt x="366" y="103"/>
                  </a:lnTo>
                  <a:lnTo>
                    <a:pt x="381" y="122"/>
                  </a:lnTo>
                  <a:lnTo>
                    <a:pt x="392" y="148"/>
                  </a:lnTo>
                  <a:lnTo>
                    <a:pt x="385" y="151"/>
                  </a:lnTo>
                  <a:lnTo>
                    <a:pt x="370" y="181"/>
                  </a:lnTo>
                  <a:lnTo>
                    <a:pt x="355" y="203"/>
                  </a:lnTo>
                  <a:lnTo>
                    <a:pt x="329" y="218"/>
                  </a:lnTo>
                  <a:lnTo>
                    <a:pt x="296" y="233"/>
                  </a:lnTo>
                  <a:lnTo>
                    <a:pt x="255" y="244"/>
                  </a:lnTo>
                  <a:lnTo>
                    <a:pt x="255" y="247"/>
                  </a:lnTo>
                  <a:lnTo>
                    <a:pt x="104" y="266"/>
                  </a:lnTo>
                  <a:lnTo>
                    <a:pt x="74" y="273"/>
                  </a:lnTo>
                  <a:lnTo>
                    <a:pt x="74" y="266"/>
                  </a:lnTo>
                  <a:lnTo>
                    <a:pt x="44" y="273"/>
                  </a:lnTo>
                  <a:lnTo>
                    <a:pt x="0" y="277"/>
                  </a:lnTo>
                  <a:lnTo>
                    <a:pt x="0" y="281"/>
                  </a:lnTo>
                  <a:lnTo>
                    <a:pt x="44" y="277"/>
                  </a:lnTo>
                  <a:lnTo>
                    <a:pt x="56" y="273"/>
                  </a:lnTo>
                  <a:lnTo>
                    <a:pt x="26" y="281"/>
                  </a:lnTo>
                  <a:lnTo>
                    <a:pt x="0" y="295"/>
                  </a:lnTo>
                  <a:lnTo>
                    <a:pt x="0" y="303"/>
                  </a:lnTo>
                  <a:lnTo>
                    <a:pt x="4" y="303"/>
                  </a:lnTo>
                  <a:lnTo>
                    <a:pt x="4" y="295"/>
                  </a:lnTo>
                  <a:lnTo>
                    <a:pt x="48" y="281"/>
                  </a:lnTo>
                  <a:lnTo>
                    <a:pt x="104" y="266"/>
                  </a:lnTo>
                  <a:lnTo>
                    <a:pt x="470" y="221"/>
                  </a:lnTo>
                  <a:lnTo>
                    <a:pt x="507" y="218"/>
                  </a:lnTo>
                  <a:lnTo>
                    <a:pt x="510" y="218"/>
                  </a:lnTo>
                  <a:lnTo>
                    <a:pt x="547" y="207"/>
                  </a:lnTo>
                  <a:lnTo>
                    <a:pt x="588" y="192"/>
                  </a:lnTo>
                  <a:lnTo>
                    <a:pt x="606" y="181"/>
                  </a:lnTo>
                  <a:lnTo>
                    <a:pt x="617" y="166"/>
                  </a:lnTo>
                  <a:lnTo>
                    <a:pt x="628" y="151"/>
                  </a:lnTo>
                  <a:lnTo>
                    <a:pt x="628" y="140"/>
                  </a:lnTo>
                  <a:lnTo>
                    <a:pt x="632" y="133"/>
                  </a:lnTo>
                  <a:lnTo>
                    <a:pt x="628" y="118"/>
                  </a:lnTo>
                  <a:lnTo>
                    <a:pt x="617" y="103"/>
                  </a:lnTo>
                  <a:lnTo>
                    <a:pt x="603" y="85"/>
                  </a:lnTo>
                  <a:lnTo>
                    <a:pt x="566" y="66"/>
                  </a:lnTo>
                  <a:lnTo>
                    <a:pt x="518" y="55"/>
                  </a:lnTo>
                  <a:lnTo>
                    <a:pt x="447" y="48"/>
                  </a:lnTo>
                  <a:lnTo>
                    <a:pt x="451" y="48"/>
                  </a:lnTo>
                  <a:lnTo>
                    <a:pt x="477" y="40"/>
                  </a:lnTo>
                  <a:lnTo>
                    <a:pt x="477" y="48"/>
                  </a:lnTo>
                  <a:lnTo>
                    <a:pt x="484" y="40"/>
                  </a:lnTo>
                  <a:lnTo>
                    <a:pt x="525" y="40"/>
                  </a:lnTo>
                  <a:lnTo>
                    <a:pt x="580" y="40"/>
                  </a:lnTo>
                  <a:lnTo>
                    <a:pt x="621" y="51"/>
                  </a:lnTo>
                  <a:lnTo>
                    <a:pt x="658" y="66"/>
                  </a:lnTo>
                  <a:lnTo>
                    <a:pt x="677" y="77"/>
                  </a:lnTo>
                  <a:lnTo>
                    <a:pt x="688" y="92"/>
                  </a:lnTo>
                  <a:lnTo>
                    <a:pt x="699" y="103"/>
                  </a:lnTo>
                  <a:lnTo>
                    <a:pt x="706" y="118"/>
                  </a:lnTo>
                  <a:lnTo>
                    <a:pt x="702" y="148"/>
                  </a:lnTo>
                  <a:lnTo>
                    <a:pt x="688" y="166"/>
                  </a:lnTo>
                  <a:lnTo>
                    <a:pt x="673" y="188"/>
                  </a:lnTo>
                  <a:lnTo>
                    <a:pt x="636" y="207"/>
                  </a:lnTo>
                  <a:lnTo>
                    <a:pt x="595" y="218"/>
                  </a:lnTo>
                  <a:lnTo>
                    <a:pt x="558" y="225"/>
                  </a:lnTo>
                  <a:lnTo>
                    <a:pt x="484" y="236"/>
                  </a:lnTo>
                  <a:lnTo>
                    <a:pt x="455" y="236"/>
                  </a:lnTo>
                  <a:lnTo>
                    <a:pt x="381" y="244"/>
                  </a:lnTo>
                  <a:lnTo>
                    <a:pt x="311" y="258"/>
                  </a:lnTo>
                  <a:lnTo>
                    <a:pt x="255" y="258"/>
                  </a:lnTo>
                  <a:lnTo>
                    <a:pt x="185" y="273"/>
                  </a:lnTo>
                  <a:lnTo>
                    <a:pt x="141" y="288"/>
                  </a:lnTo>
                  <a:lnTo>
                    <a:pt x="111" y="306"/>
                  </a:lnTo>
                  <a:lnTo>
                    <a:pt x="96" y="321"/>
                  </a:lnTo>
                  <a:lnTo>
                    <a:pt x="89" y="336"/>
                  </a:lnTo>
                  <a:lnTo>
                    <a:pt x="89" y="351"/>
                  </a:lnTo>
                  <a:lnTo>
                    <a:pt x="89" y="362"/>
                  </a:lnTo>
                  <a:lnTo>
                    <a:pt x="100" y="377"/>
                  </a:lnTo>
                  <a:lnTo>
                    <a:pt x="111" y="392"/>
                  </a:lnTo>
                  <a:lnTo>
                    <a:pt x="133" y="406"/>
                  </a:lnTo>
                  <a:lnTo>
                    <a:pt x="159" y="417"/>
                  </a:lnTo>
                  <a:lnTo>
                    <a:pt x="218" y="436"/>
                  </a:lnTo>
                  <a:lnTo>
                    <a:pt x="296" y="447"/>
                  </a:lnTo>
                  <a:lnTo>
                    <a:pt x="433" y="458"/>
                  </a:lnTo>
                  <a:lnTo>
                    <a:pt x="495" y="462"/>
                  </a:lnTo>
                  <a:lnTo>
                    <a:pt x="521" y="462"/>
                  </a:lnTo>
                  <a:lnTo>
                    <a:pt x="702" y="477"/>
                  </a:lnTo>
                  <a:lnTo>
                    <a:pt x="743" y="484"/>
                  </a:lnTo>
                  <a:lnTo>
                    <a:pt x="776" y="491"/>
                  </a:lnTo>
                  <a:lnTo>
                    <a:pt x="854" y="513"/>
                  </a:lnTo>
                  <a:lnTo>
                    <a:pt x="887" y="528"/>
                  </a:lnTo>
                  <a:lnTo>
                    <a:pt x="909" y="539"/>
                  </a:lnTo>
                  <a:lnTo>
                    <a:pt x="917" y="547"/>
                  </a:lnTo>
                  <a:lnTo>
                    <a:pt x="924" y="558"/>
                  </a:lnTo>
                  <a:lnTo>
                    <a:pt x="917" y="573"/>
                  </a:lnTo>
                  <a:lnTo>
                    <a:pt x="902" y="584"/>
                  </a:lnTo>
                  <a:lnTo>
                    <a:pt x="876" y="595"/>
                  </a:lnTo>
                  <a:lnTo>
                    <a:pt x="799" y="617"/>
                  </a:lnTo>
                  <a:lnTo>
                    <a:pt x="728" y="628"/>
                  </a:lnTo>
                  <a:lnTo>
                    <a:pt x="717" y="628"/>
                  </a:lnTo>
                  <a:lnTo>
                    <a:pt x="658" y="632"/>
                  </a:lnTo>
                  <a:lnTo>
                    <a:pt x="628" y="639"/>
                  </a:lnTo>
                  <a:lnTo>
                    <a:pt x="462" y="658"/>
                  </a:lnTo>
                  <a:lnTo>
                    <a:pt x="385" y="672"/>
                  </a:lnTo>
                  <a:lnTo>
                    <a:pt x="325" y="687"/>
                  </a:lnTo>
                  <a:lnTo>
                    <a:pt x="285" y="702"/>
                  </a:lnTo>
                  <a:lnTo>
                    <a:pt x="259" y="717"/>
                  </a:lnTo>
                  <a:lnTo>
                    <a:pt x="244" y="735"/>
                  </a:lnTo>
                  <a:lnTo>
                    <a:pt x="240" y="754"/>
                  </a:lnTo>
                  <a:lnTo>
                    <a:pt x="240" y="757"/>
                  </a:lnTo>
                  <a:lnTo>
                    <a:pt x="251" y="772"/>
                  </a:lnTo>
                  <a:lnTo>
                    <a:pt x="266" y="794"/>
                  </a:lnTo>
                  <a:lnTo>
                    <a:pt x="292" y="809"/>
                  </a:lnTo>
                  <a:lnTo>
                    <a:pt x="322" y="824"/>
                  </a:lnTo>
                  <a:lnTo>
                    <a:pt x="385" y="839"/>
                  </a:lnTo>
                  <a:lnTo>
                    <a:pt x="447" y="850"/>
                  </a:lnTo>
                  <a:lnTo>
                    <a:pt x="381" y="842"/>
                  </a:lnTo>
                  <a:lnTo>
                    <a:pt x="292" y="824"/>
                  </a:lnTo>
                  <a:lnTo>
                    <a:pt x="251" y="813"/>
                  </a:lnTo>
                  <a:lnTo>
                    <a:pt x="214" y="794"/>
                  </a:lnTo>
                  <a:lnTo>
                    <a:pt x="196" y="772"/>
                  </a:lnTo>
                  <a:lnTo>
                    <a:pt x="185" y="757"/>
                  </a:lnTo>
                  <a:lnTo>
                    <a:pt x="185" y="754"/>
                  </a:lnTo>
                  <a:lnTo>
                    <a:pt x="185" y="743"/>
                  </a:lnTo>
                  <a:lnTo>
                    <a:pt x="189" y="728"/>
                  </a:lnTo>
                  <a:lnTo>
                    <a:pt x="200" y="717"/>
                  </a:lnTo>
                  <a:lnTo>
                    <a:pt x="218" y="702"/>
                  </a:lnTo>
                  <a:lnTo>
                    <a:pt x="244" y="687"/>
                  </a:lnTo>
                  <a:lnTo>
                    <a:pt x="281" y="680"/>
                  </a:lnTo>
                  <a:lnTo>
                    <a:pt x="329" y="669"/>
                  </a:lnTo>
                  <a:lnTo>
                    <a:pt x="425" y="658"/>
                  </a:lnTo>
                  <a:lnTo>
                    <a:pt x="592" y="632"/>
                  </a:lnTo>
                  <a:lnTo>
                    <a:pt x="628" y="628"/>
                  </a:lnTo>
                  <a:lnTo>
                    <a:pt x="699" y="617"/>
                  </a:lnTo>
                  <a:lnTo>
                    <a:pt x="776" y="602"/>
                  </a:lnTo>
                  <a:lnTo>
                    <a:pt x="806" y="587"/>
                  </a:lnTo>
                  <a:lnTo>
                    <a:pt x="824" y="573"/>
                  </a:lnTo>
                  <a:lnTo>
                    <a:pt x="828" y="562"/>
                  </a:lnTo>
                  <a:lnTo>
                    <a:pt x="828" y="554"/>
                  </a:lnTo>
                  <a:lnTo>
                    <a:pt x="824" y="539"/>
                  </a:lnTo>
                  <a:lnTo>
                    <a:pt x="817" y="525"/>
                  </a:lnTo>
                  <a:lnTo>
                    <a:pt x="791" y="506"/>
                  </a:lnTo>
                  <a:lnTo>
                    <a:pt x="758" y="491"/>
                  </a:lnTo>
                  <a:lnTo>
                    <a:pt x="714" y="488"/>
                  </a:lnTo>
                  <a:lnTo>
                    <a:pt x="677" y="477"/>
                  </a:lnTo>
                  <a:lnTo>
                    <a:pt x="647" y="473"/>
                  </a:lnTo>
                  <a:lnTo>
                    <a:pt x="610" y="473"/>
                  </a:lnTo>
                  <a:lnTo>
                    <a:pt x="562" y="469"/>
                  </a:lnTo>
                  <a:lnTo>
                    <a:pt x="425" y="469"/>
                  </a:lnTo>
                  <a:lnTo>
                    <a:pt x="336" y="469"/>
                  </a:lnTo>
                  <a:lnTo>
                    <a:pt x="300" y="462"/>
                  </a:lnTo>
                  <a:lnTo>
                    <a:pt x="240" y="458"/>
                  </a:lnTo>
                  <a:lnTo>
                    <a:pt x="144" y="443"/>
                  </a:lnTo>
                  <a:lnTo>
                    <a:pt x="63" y="421"/>
                  </a:lnTo>
                  <a:lnTo>
                    <a:pt x="30" y="406"/>
                  </a:lnTo>
                  <a:lnTo>
                    <a:pt x="0" y="392"/>
                  </a:lnTo>
                  <a:lnTo>
                    <a:pt x="0" y="399"/>
                  </a:lnTo>
                  <a:lnTo>
                    <a:pt x="41" y="417"/>
                  </a:lnTo>
                  <a:lnTo>
                    <a:pt x="89" y="432"/>
                  </a:lnTo>
                  <a:lnTo>
                    <a:pt x="189" y="454"/>
                  </a:lnTo>
                  <a:lnTo>
                    <a:pt x="100" y="447"/>
                  </a:lnTo>
                  <a:lnTo>
                    <a:pt x="48" y="432"/>
                  </a:lnTo>
                  <a:lnTo>
                    <a:pt x="0" y="417"/>
                  </a:lnTo>
                  <a:lnTo>
                    <a:pt x="0" y="421"/>
                  </a:lnTo>
                  <a:lnTo>
                    <a:pt x="59" y="443"/>
                  </a:lnTo>
                  <a:lnTo>
                    <a:pt x="0" y="428"/>
                  </a:lnTo>
                  <a:lnTo>
                    <a:pt x="0" y="432"/>
                  </a:lnTo>
                  <a:lnTo>
                    <a:pt x="74" y="447"/>
                  </a:lnTo>
                  <a:lnTo>
                    <a:pt x="155" y="454"/>
                  </a:lnTo>
                  <a:lnTo>
                    <a:pt x="96" y="454"/>
                  </a:lnTo>
                  <a:lnTo>
                    <a:pt x="0" y="443"/>
                  </a:lnTo>
                  <a:lnTo>
                    <a:pt x="41" y="454"/>
                  </a:lnTo>
                  <a:lnTo>
                    <a:pt x="0" y="447"/>
                  </a:lnTo>
                  <a:lnTo>
                    <a:pt x="0" y="454"/>
                  </a:lnTo>
                  <a:lnTo>
                    <a:pt x="48" y="454"/>
                  </a:lnTo>
                  <a:lnTo>
                    <a:pt x="111" y="462"/>
                  </a:lnTo>
                  <a:lnTo>
                    <a:pt x="144" y="473"/>
                  </a:lnTo>
                  <a:lnTo>
                    <a:pt x="181" y="488"/>
                  </a:lnTo>
                  <a:lnTo>
                    <a:pt x="203" y="502"/>
                  </a:lnTo>
                  <a:lnTo>
                    <a:pt x="229" y="528"/>
                  </a:lnTo>
                  <a:lnTo>
                    <a:pt x="237" y="543"/>
                  </a:lnTo>
                  <a:lnTo>
                    <a:pt x="237" y="562"/>
                  </a:lnTo>
                  <a:lnTo>
                    <a:pt x="229" y="576"/>
                  </a:lnTo>
                  <a:lnTo>
                    <a:pt x="211" y="602"/>
                  </a:lnTo>
                  <a:lnTo>
                    <a:pt x="181" y="624"/>
                  </a:lnTo>
                  <a:lnTo>
                    <a:pt x="118" y="643"/>
                  </a:lnTo>
                  <a:lnTo>
                    <a:pt x="63" y="658"/>
                  </a:lnTo>
                  <a:lnTo>
                    <a:pt x="0" y="669"/>
                  </a:lnTo>
                  <a:lnTo>
                    <a:pt x="0" y="680"/>
                  </a:lnTo>
                  <a:lnTo>
                    <a:pt x="85" y="672"/>
                  </a:lnTo>
                  <a:lnTo>
                    <a:pt x="155" y="672"/>
                  </a:lnTo>
                  <a:lnTo>
                    <a:pt x="148" y="680"/>
                  </a:lnTo>
                  <a:lnTo>
                    <a:pt x="63" y="680"/>
                  </a:lnTo>
                  <a:lnTo>
                    <a:pt x="26" y="684"/>
                  </a:lnTo>
                  <a:lnTo>
                    <a:pt x="0" y="684"/>
                  </a:lnTo>
                  <a:lnTo>
                    <a:pt x="0" y="687"/>
                  </a:lnTo>
                  <a:lnTo>
                    <a:pt x="26" y="687"/>
                  </a:lnTo>
                  <a:lnTo>
                    <a:pt x="59" y="684"/>
                  </a:lnTo>
                  <a:lnTo>
                    <a:pt x="141" y="680"/>
                  </a:lnTo>
                  <a:lnTo>
                    <a:pt x="89" y="702"/>
                  </a:lnTo>
                  <a:lnTo>
                    <a:pt x="63" y="724"/>
                  </a:lnTo>
                  <a:lnTo>
                    <a:pt x="48" y="739"/>
                  </a:lnTo>
                  <a:lnTo>
                    <a:pt x="44" y="750"/>
                  </a:lnTo>
                  <a:lnTo>
                    <a:pt x="44" y="757"/>
                  </a:lnTo>
                  <a:lnTo>
                    <a:pt x="56" y="765"/>
                  </a:lnTo>
                  <a:lnTo>
                    <a:pt x="74" y="783"/>
                  </a:lnTo>
                  <a:lnTo>
                    <a:pt x="104" y="798"/>
                  </a:lnTo>
                  <a:lnTo>
                    <a:pt x="141" y="820"/>
                  </a:lnTo>
                  <a:lnTo>
                    <a:pt x="211" y="839"/>
                  </a:lnTo>
                  <a:lnTo>
                    <a:pt x="244" y="850"/>
                  </a:lnTo>
                  <a:lnTo>
                    <a:pt x="325" y="868"/>
                  </a:lnTo>
                  <a:lnTo>
                    <a:pt x="421" y="879"/>
                  </a:lnTo>
                  <a:lnTo>
                    <a:pt x="518" y="883"/>
                  </a:lnTo>
                  <a:lnTo>
                    <a:pt x="603" y="891"/>
                  </a:lnTo>
                  <a:lnTo>
                    <a:pt x="588" y="898"/>
                  </a:lnTo>
                  <a:lnTo>
                    <a:pt x="592" y="898"/>
                  </a:lnTo>
                  <a:lnTo>
                    <a:pt x="606" y="891"/>
                  </a:lnTo>
                  <a:lnTo>
                    <a:pt x="610" y="891"/>
                  </a:lnTo>
                  <a:lnTo>
                    <a:pt x="628" y="898"/>
                  </a:lnTo>
                  <a:lnTo>
                    <a:pt x="636" y="898"/>
                  </a:lnTo>
                  <a:lnTo>
                    <a:pt x="617" y="891"/>
                  </a:lnTo>
                  <a:lnTo>
                    <a:pt x="665" y="891"/>
                  </a:lnTo>
                  <a:lnTo>
                    <a:pt x="665" y="883"/>
                  </a:lnTo>
                  <a:lnTo>
                    <a:pt x="673" y="898"/>
                  </a:lnTo>
                  <a:lnTo>
                    <a:pt x="677" y="898"/>
                  </a:lnTo>
                  <a:lnTo>
                    <a:pt x="673" y="891"/>
                  </a:lnTo>
                  <a:lnTo>
                    <a:pt x="673" y="876"/>
                  </a:lnTo>
                  <a:lnTo>
                    <a:pt x="677" y="857"/>
                  </a:lnTo>
                  <a:lnTo>
                    <a:pt x="680" y="839"/>
                  </a:lnTo>
                  <a:lnTo>
                    <a:pt x="714" y="824"/>
                  </a:lnTo>
                  <a:lnTo>
                    <a:pt x="747" y="809"/>
                  </a:lnTo>
                  <a:lnTo>
                    <a:pt x="773" y="806"/>
                  </a:lnTo>
                  <a:lnTo>
                    <a:pt x="832" y="783"/>
                  </a:lnTo>
                  <a:lnTo>
                    <a:pt x="839" y="787"/>
                  </a:lnTo>
                  <a:lnTo>
                    <a:pt x="843" y="783"/>
                  </a:lnTo>
                  <a:lnTo>
                    <a:pt x="876" y="780"/>
                  </a:lnTo>
                  <a:lnTo>
                    <a:pt x="884" y="780"/>
                  </a:lnTo>
                  <a:lnTo>
                    <a:pt x="932" y="772"/>
                  </a:lnTo>
                  <a:lnTo>
                    <a:pt x="998" y="780"/>
                  </a:lnTo>
                  <a:lnTo>
                    <a:pt x="939" y="783"/>
                  </a:lnTo>
                  <a:lnTo>
                    <a:pt x="932" y="783"/>
                  </a:lnTo>
                  <a:lnTo>
                    <a:pt x="924" y="783"/>
                  </a:lnTo>
                  <a:lnTo>
                    <a:pt x="887" y="787"/>
                  </a:lnTo>
                  <a:lnTo>
                    <a:pt x="817" y="806"/>
                  </a:lnTo>
                  <a:lnTo>
                    <a:pt x="784" y="813"/>
                  </a:lnTo>
                  <a:lnTo>
                    <a:pt x="747" y="828"/>
                  </a:lnTo>
                  <a:lnTo>
                    <a:pt x="717" y="850"/>
                  </a:lnTo>
                  <a:lnTo>
                    <a:pt x="706" y="865"/>
                  </a:lnTo>
                  <a:lnTo>
                    <a:pt x="702" y="876"/>
                  </a:lnTo>
                  <a:lnTo>
                    <a:pt x="702" y="883"/>
                  </a:lnTo>
                  <a:lnTo>
                    <a:pt x="714" y="898"/>
                  </a:lnTo>
                  <a:lnTo>
                    <a:pt x="717" y="898"/>
                  </a:lnTo>
                  <a:lnTo>
                    <a:pt x="706" y="883"/>
                  </a:lnTo>
                  <a:lnTo>
                    <a:pt x="706" y="876"/>
                  </a:lnTo>
                  <a:lnTo>
                    <a:pt x="714" y="857"/>
                  </a:lnTo>
                  <a:lnTo>
                    <a:pt x="728" y="842"/>
                  </a:lnTo>
                  <a:lnTo>
                    <a:pt x="769" y="824"/>
                  </a:lnTo>
                  <a:lnTo>
                    <a:pt x="817" y="806"/>
                  </a:lnTo>
                  <a:lnTo>
                    <a:pt x="861" y="794"/>
                  </a:lnTo>
                  <a:lnTo>
                    <a:pt x="832" y="806"/>
                  </a:lnTo>
                  <a:lnTo>
                    <a:pt x="813" y="813"/>
                  </a:lnTo>
                  <a:lnTo>
                    <a:pt x="776" y="839"/>
                  </a:lnTo>
                  <a:lnTo>
                    <a:pt x="769" y="857"/>
                  </a:lnTo>
                  <a:lnTo>
                    <a:pt x="762" y="868"/>
                  </a:lnTo>
                  <a:lnTo>
                    <a:pt x="769" y="883"/>
                  </a:lnTo>
                  <a:lnTo>
                    <a:pt x="776" y="898"/>
                  </a:lnTo>
                  <a:lnTo>
                    <a:pt x="784" y="898"/>
                  </a:lnTo>
                  <a:lnTo>
                    <a:pt x="773" y="883"/>
                  </a:lnTo>
                  <a:lnTo>
                    <a:pt x="769" y="868"/>
                  </a:lnTo>
                  <a:lnTo>
                    <a:pt x="773" y="857"/>
                  </a:lnTo>
                  <a:lnTo>
                    <a:pt x="791" y="835"/>
                  </a:lnTo>
                  <a:lnTo>
                    <a:pt x="806" y="820"/>
                  </a:lnTo>
                  <a:lnTo>
                    <a:pt x="832" y="809"/>
                  </a:lnTo>
                  <a:lnTo>
                    <a:pt x="869" y="798"/>
                  </a:lnTo>
                  <a:lnTo>
                    <a:pt x="917" y="787"/>
                  </a:lnTo>
                  <a:lnTo>
                    <a:pt x="887" y="798"/>
                  </a:lnTo>
                  <a:lnTo>
                    <a:pt x="858" y="813"/>
                  </a:lnTo>
                  <a:lnTo>
                    <a:pt x="832" y="835"/>
                  </a:lnTo>
                  <a:lnTo>
                    <a:pt x="817" y="857"/>
                  </a:lnTo>
                  <a:lnTo>
                    <a:pt x="817" y="865"/>
                  </a:lnTo>
                  <a:lnTo>
                    <a:pt x="817" y="883"/>
                  </a:lnTo>
                  <a:lnTo>
                    <a:pt x="828" y="898"/>
                  </a:lnTo>
                  <a:lnTo>
                    <a:pt x="832" y="898"/>
                  </a:lnTo>
                  <a:lnTo>
                    <a:pt x="817" y="883"/>
                  </a:lnTo>
                  <a:lnTo>
                    <a:pt x="817" y="868"/>
                  </a:lnTo>
                  <a:lnTo>
                    <a:pt x="817" y="857"/>
                  </a:lnTo>
                  <a:lnTo>
                    <a:pt x="832" y="839"/>
                  </a:lnTo>
                  <a:lnTo>
                    <a:pt x="847" y="824"/>
                  </a:lnTo>
                  <a:lnTo>
                    <a:pt x="872" y="809"/>
                  </a:lnTo>
                  <a:lnTo>
                    <a:pt x="898" y="798"/>
                  </a:lnTo>
                  <a:lnTo>
                    <a:pt x="943" y="787"/>
                  </a:lnTo>
                  <a:lnTo>
                    <a:pt x="983" y="783"/>
                  </a:lnTo>
                  <a:lnTo>
                    <a:pt x="943" y="794"/>
                  </a:lnTo>
                  <a:lnTo>
                    <a:pt x="917" y="806"/>
                  </a:lnTo>
                  <a:lnTo>
                    <a:pt x="898" y="820"/>
                  </a:lnTo>
                  <a:lnTo>
                    <a:pt x="884" y="828"/>
                  </a:lnTo>
                  <a:lnTo>
                    <a:pt x="872" y="854"/>
                  </a:lnTo>
                  <a:lnTo>
                    <a:pt x="872" y="865"/>
                  </a:lnTo>
                  <a:lnTo>
                    <a:pt x="876" y="879"/>
                  </a:lnTo>
                  <a:lnTo>
                    <a:pt x="895" y="898"/>
                  </a:lnTo>
                  <a:lnTo>
                    <a:pt x="898" y="898"/>
                  </a:lnTo>
                  <a:lnTo>
                    <a:pt x="884" y="879"/>
                  </a:lnTo>
                  <a:lnTo>
                    <a:pt x="876" y="865"/>
                  </a:lnTo>
                  <a:lnTo>
                    <a:pt x="876" y="854"/>
                  </a:lnTo>
                  <a:lnTo>
                    <a:pt x="887" y="828"/>
                  </a:lnTo>
                  <a:lnTo>
                    <a:pt x="902" y="820"/>
                  </a:lnTo>
                  <a:lnTo>
                    <a:pt x="924" y="806"/>
                  </a:lnTo>
                  <a:lnTo>
                    <a:pt x="946" y="794"/>
                  </a:lnTo>
                  <a:lnTo>
                    <a:pt x="987" y="783"/>
                  </a:lnTo>
                  <a:lnTo>
                    <a:pt x="1028" y="780"/>
                  </a:lnTo>
                  <a:lnTo>
                    <a:pt x="1054" y="780"/>
                  </a:lnTo>
                  <a:lnTo>
                    <a:pt x="1002" y="794"/>
                  </a:lnTo>
                  <a:lnTo>
                    <a:pt x="965" y="813"/>
                  </a:lnTo>
                  <a:lnTo>
                    <a:pt x="932" y="839"/>
                  </a:lnTo>
                  <a:lnTo>
                    <a:pt x="924" y="850"/>
                  </a:lnTo>
                  <a:lnTo>
                    <a:pt x="917" y="865"/>
                  </a:lnTo>
                  <a:lnTo>
                    <a:pt x="924" y="876"/>
                  </a:lnTo>
                  <a:lnTo>
                    <a:pt x="939" y="898"/>
                  </a:lnTo>
                  <a:lnTo>
                    <a:pt x="943" y="898"/>
                  </a:lnTo>
                  <a:lnTo>
                    <a:pt x="928" y="876"/>
                  </a:lnTo>
                  <a:lnTo>
                    <a:pt x="924" y="865"/>
                  </a:lnTo>
                  <a:lnTo>
                    <a:pt x="928" y="850"/>
                  </a:lnTo>
                  <a:lnTo>
                    <a:pt x="943" y="828"/>
                  </a:lnTo>
                  <a:lnTo>
                    <a:pt x="969" y="813"/>
                  </a:lnTo>
                  <a:lnTo>
                    <a:pt x="994" y="806"/>
                  </a:lnTo>
                  <a:lnTo>
                    <a:pt x="1054" y="783"/>
                  </a:lnTo>
                  <a:lnTo>
                    <a:pt x="1109" y="772"/>
                  </a:lnTo>
                  <a:lnTo>
                    <a:pt x="1079" y="783"/>
                  </a:lnTo>
                  <a:lnTo>
                    <a:pt x="1050" y="794"/>
                  </a:lnTo>
                  <a:lnTo>
                    <a:pt x="1028" y="809"/>
                  </a:lnTo>
                  <a:lnTo>
                    <a:pt x="1009" y="828"/>
                  </a:lnTo>
                  <a:lnTo>
                    <a:pt x="998" y="842"/>
                  </a:lnTo>
                  <a:lnTo>
                    <a:pt x="994" y="857"/>
                  </a:lnTo>
                  <a:lnTo>
                    <a:pt x="994" y="879"/>
                  </a:lnTo>
                  <a:lnTo>
                    <a:pt x="1009" y="898"/>
                  </a:lnTo>
                  <a:lnTo>
                    <a:pt x="1013" y="898"/>
                  </a:lnTo>
                  <a:lnTo>
                    <a:pt x="998" y="876"/>
                  </a:lnTo>
                  <a:lnTo>
                    <a:pt x="998" y="857"/>
                  </a:lnTo>
                  <a:lnTo>
                    <a:pt x="1002" y="842"/>
                  </a:lnTo>
                  <a:lnTo>
                    <a:pt x="1013" y="835"/>
                  </a:lnTo>
                  <a:lnTo>
                    <a:pt x="1035" y="809"/>
                  </a:lnTo>
                  <a:lnTo>
                    <a:pt x="1065" y="794"/>
                  </a:lnTo>
                  <a:lnTo>
                    <a:pt x="1105" y="780"/>
                  </a:lnTo>
                  <a:lnTo>
                    <a:pt x="1139" y="769"/>
                  </a:lnTo>
                  <a:lnTo>
                    <a:pt x="1205" y="765"/>
                  </a:lnTo>
                  <a:lnTo>
                    <a:pt x="1235" y="765"/>
                  </a:lnTo>
                  <a:lnTo>
                    <a:pt x="1238" y="765"/>
                  </a:lnTo>
                  <a:lnTo>
                    <a:pt x="1209" y="772"/>
                  </a:lnTo>
                  <a:lnTo>
                    <a:pt x="1183" y="787"/>
                  </a:lnTo>
                  <a:lnTo>
                    <a:pt x="1161" y="806"/>
                  </a:lnTo>
                  <a:lnTo>
                    <a:pt x="1142" y="828"/>
                  </a:lnTo>
                  <a:lnTo>
                    <a:pt x="1142" y="842"/>
                  </a:lnTo>
                  <a:lnTo>
                    <a:pt x="1150" y="854"/>
                  </a:lnTo>
                  <a:lnTo>
                    <a:pt x="1161" y="876"/>
                  </a:lnTo>
                  <a:lnTo>
                    <a:pt x="1183" y="898"/>
                  </a:lnTo>
                  <a:lnTo>
                    <a:pt x="1190" y="898"/>
                  </a:lnTo>
                  <a:lnTo>
                    <a:pt x="1161" y="868"/>
                  </a:lnTo>
                  <a:lnTo>
                    <a:pt x="1153" y="854"/>
                  </a:lnTo>
                  <a:lnTo>
                    <a:pt x="1150" y="842"/>
                  </a:lnTo>
                  <a:lnTo>
                    <a:pt x="1150" y="828"/>
                  </a:lnTo>
                  <a:lnTo>
                    <a:pt x="1153" y="820"/>
                  </a:lnTo>
                  <a:lnTo>
                    <a:pt x="1164" y="806"/>
                  </a:lnTo>
                  <a:lnTo>
                    <a:pt x="1194" y="783"/>
                  </a:lnTo>
                  <a:lnTo>
                    <a:pt x="1224" y="772"/>
                  </a:lnTo>
                  <a:lnTo>
                    <a:pt x="1253" y="765"/>
                  </a:lnTo>
                  <a:lnTo>
                    <a:pt x="1261" y="765"/>
                  </a:lnTo>
                  <a:lnTo>
                    <a:pt x="1279" y="757"/>
                  </a:lnTo>
                  <a:lnTo>
                    <a:pt x="1286" y="757"/>
                  </a:lnTo>
                  <a:lnTo>
                    <a:pt x="1290" y="757"/>
                  </a:lnTo>
                  <a:lnTo>
                    <a:pt x="1305" y="757"/>
                  </a:lnTo>
                  <a:lnTo>
                    <a:pt x="1249" y="780"/>
                  </a:lnTo>
                  <a:lnTo>
                    <a:pt x="1224" y="794"/>
                  </a:lnTo>
                  <a:lnTo>
                    <a:pt x="1209" y="813"/>
                  </a:lnTo>
                  <a:lnTo>
                    <a:pt x="1205" y="828"/>
                  </a:lnTo>
                  <a:lnTo>
                    <a:pt x="1205" y="842"/>
                  </a:lnTo>
                  <a:lnTo>
                    <a:pt x="1209" y="865"/>
                  </a:lnTo>
                  <a:lnTo>
                    <a:pt x="1224" y="879"/>
                  </a:lnTo>
                  <a:lnTo>
                    <a:pt x="1249" y="898"/>
                  </a:lnTo>
                  <a:lnTo>
                    <a:pt x="1261" y="898"/>
                  </a:lnTo>
                  <a:lnTo>
                    <a:pt x="1231" y="879"/>
                  </a:lnTo>
                  <a:lnTo>
                    <a:pt x="1213" y="857"/>
                  </a:lnTo>
                  <a:lnTo>
                    <a:pt x="1209" y="842"/>
                  </a:lnTo>
                  <a:lnTo>
                    <a:pt x="1205" y="828"/>
                  </a:lnTo>
                  <a:lnTo>
                    <a:pt x="1209" y="813"/>
                  </a:lnTo>
                  <a:lnTo>
                    <a:pt x="1220" y="806"/>
                  </a:lnTo>
                  <a:lnTo>
                    <a:pt x="1235" y="787"/>
                  </a:lnTo>
                  <a:lnTo>
                    <a:pt x="1268" y="772"/>
                  </a:lnTo>
                  <a:lnTo>
                    <a:pt x="1323" y="757"/>
                  </a:lnTo>
                  <a:lnTo>
                    <a:pt x="1331" y="757"/>
                  </a:lnTo>
                  <a:lnTo>
                    <a:pt x="1335" y="757"/>
                  </a:lnTo>
                  <a:lnTo>
                    <a:pt x="1357" y="750"/>
                  </a:lnTo>
                  <a:lnTo>
                    <a:pt x="1427" y="743"/>
                  </a:lnTo>
                  <a:lnTo>
                    <a:pt x="1375" y="754"/>
                  </a:lnTo>
                  <a:lnTo>
                    <a:pt x="1338" y="765"/>
                  </a:lnTo>
                  <a:lnTo>
                    <a:pt x="1305" y="783"/>
                  </a:lnTo>
                  <a:lnTo>
                    <a:pt x="1290" y="794"/>
                  </a:lnTo>
                  <a:lnTo>
                    <a:pt x="1275" y="809"/>
                  </a:lnTo>
                  <a:lnTo>
                    <a:pt x="1261" y="835"/>
                  </a:lnTo>
                  <a:lnTo>
                    <a:pt x="1261" y="854"/>
                  </a:lnTo>
                  <a:lnTo>
                    <a:pt x="1264" y="857"/>
                  </a:lnTo>
                  <a:lnTo>
                    <a:pt x="1279" y="879"/>
                  </a:lnTo>
                  <a:lnTo>
                    <a:pt x="1309" y="898"/>
                  </a:lnTo>
                  <a:lnTo>
                    <a:pt x="1316" y="898"/>
                  </a:lnTo>
                  <a:lnTo>
                    <a:pt x="1286" y="879"/>
                  </a:lnTo>
                  <a:lnTo>
                    <a:pt x="1264" y="857"/>
                  </a:lnTo>
                  <a:lnTo>
                    <a:pt x="1264" y="850"/>
                  </a:lnTo>
                  <a:lnTo>
                    <a:pt x="1264" y="835"/>
                  </a:lnTo>
                  <a:lnTo>
                    <a:pt x="1279" y="809"/>
                  </a:lnTo>
                  <a:lnTo>
                    <a:pt x="1290" y="798"/>
                  </a:lnTo>
                  <a:lnTo>
                    <a:pt x="1309" y="787"/>
                  </a:lnTo>
                  <a:lnTo>
                    <a:pt x="1357" y="765"/>
                  </a:lnTo>
                  <a:lnTo>
                    <a:pt x="1401" y="750"/>
                  </a:lnTo>
                  <a:lnTo>
                    <a:pt x="1464" y="739"/>
                  </a:lnTo>
                  <a:lnTo>
                    <a:pt x="1505" y="735"/>
                  </a:lnTo>
                  <a:lnTo>
                    <a:pt x="1534" y="735"/>
                  </a:lnTo>
                  <a:lnTo>
                    <a:pt x="1486" y="743"/>
                  </a:lnTo>
                  <a:lnTo>
                    <a:pt x="1431" y="757"/>
                  </a:lnTo>
                  <a:lnTo>
                    <a:pt x="1371" y="772"/>
                  </a:lnTo>
                  <a:lnTo>
                    <a:pt x="1346" y="787"/>
                  </a:lnTo>
                  <a:lnTo>
                    <a:pt x="1323" y="809"/>
                  </a:lnTo>
                  <a:lnTo>
                    <a:pt x="1320" y="820"/>
                  </a:lnTo>
                  <a:lnTo>
                    <a:pt x="1309" y="839"/>
                  </a:lnTo>
                  <a:lnTo>
                    <a:pt x="1316" y="850"/>
                  </a:lnTo>
                  <a:lnTo>
                    <a:pt x="1320" y="857"/>
                  </a:lnTo>
                  <a:lnTo>
                    <a:pt x="1331" y="876"/>
                  </a:lnTo>
                  <a:lnTo>
                    <a:pt x="1364" y="898"/>
                  </a:lnTo>
                  <a:lnTo>
                    <a:pt x="1375" y="898"/>
                  </a:lnTo>
                  <a:lnTo>
                    <a:pt x="1364" y="894"/>
                  </a:lnTo>
                  <a:lnTo>
                    <a:pt x="1331" y="876"/>
                  </a:lnTo>
                  <a:lnTo>
                    <a:pt x="1320" y="857"/>
                  </a:lnTo>
                  <a:lnTo>
                    <a:pt x="1316" y="850"/>
                  </a:lnTo>
                  <a:lnTo>
                    <a:pt x="1316" y="835"/>
                  </a:lnTo>
                  <a:lnTo>
                    <a:pt x="1320" y="824"/>
                  </a:lnTo>
                  <a:lnTo>
                    <a:pt x="1323" y="813"/>
                  </a:lnTo>
                  <a:lnTo>
                    <a:pt x="1357" y="787"/>
                  </a:lnTo>
                  <a:lnTo>
                    <a:pt x="1390" y="769"/>
                  </a:lnTo>
                  <a:lnTo>
                    <a:pt x="1431" y="757"/>
                  </a:lnTo>
                  <a:lnTo>
                    <a:pt x="1471" y="750"/>
                  </a:lnTo>
                  <a:lnTo>
                    <a:pt x="1542" y="739"/>
                  </a:lnTo>
                  <a:lnTo>
                    <a:pt x="1571" y="735"/>
                  </a:lnTo>
                  <a:lnTo>
                    <a:pt x="1623" y="735"/>
                  </a:lnTo>
                  <a:lnTo>
                    <a:pt x="1527" y="750"/>
                  </a:lnTo>
                  <a:lnTo>
                    <a:pt x="1486" y="757"/>
                  </a:lnTo>
                  <a:lnTo>
                    <a:pt x="1445" y="769"/>
                  </a:lnTo>
                  <a:lnTo>
                    <a:pt x="1408" y="783"/>
                  </a:lnTo>
                  <a:lnTo>
                    <a:pt x="1390" y="798"/>
                  </a:lnTo>
                  <a:lnTo>
                    <a:pt x="1375" y="809"/>
                  </a:lnTo>
                  <a:lnTo>
                    <a:pt x="1364" y="835"/>
                  </a:lnTo>
                  <a:lnTo>
                    <a:pt x="1364" y="842"/>
                  </a:lnTo>
                  <a:lnTo>
                    <a:pt x="1371" y="857"/>
                  </a:lnTo>
                  <a:lnTo>
                    <a:pt x="1379" y="876"/>
                  </a:lnTo>
                  <a:lnTo>
                    <a:pt x="1416" y="898"/>
                  </a:lnTo>
                  <a:lnTo>
                    <a:pt x="1427" y="898"/>
                  </a:lnTo>
                  <a:lnTo>
                    <a:pt x="1386" y="876"/>
                  </a:lnTo>
                  <a:lnTo>
                    <a:pt x="1371" y="857"/>
                  </a:lnTo>
                  <a:lnTo>
                    <a:pt x="1371" y="842"/>
                  </a:lnTo>
                  <a:lnTo>
                    <a:pt x="1371" y="835"/>
                  </a:lnTo>
                  <a:lnTo>
                    <a:pt x="1379" y="813"/>
                  </a:lnTo>
                  <a:lnTo>
                    <a:pt x="1394" y="798"/>
                  </a:lnTo>
                  <a:lnTo>
                    <a:pt x="1416" y="783"/>
                  </a:lnTo>
                  <a:lnTo>
                    <a:pt x="1445" y="769"/>
                  </a:lnTo>
                  <a:lnTo>
                    <a:pt x="1486" y="757"/>
                  </a:lnTo>
                  <a:lnTo>
                    <a:pt x="1567" y="743"/>
                  </a:lnTo>
                  <a:lnTo>
                    <a:pt x="1645" y="735"/>
                  </a:lnTo>
                  <a:lnTo>
                    <a:pt x="1737" y="728"/>
                  </a:lnTo>
                  <a:lnTo>
                    <a:pt x="1756" y="735"/>
                  </a:lnTo>
                  <a:lnTo>
                    <a:pt x="1638" y="743"/>
                  </a:lnTo>
                  <a:lnTo>
                    <a:pt x="1567" y="757"/>
                  </a:lnTo>
                  <a:lnTo>
                    <a:pt x="1534" y="765"/>
                  </a:lnTo>
                  <a:lnTo>
                    <a:pt x="1512" y="772"/>
                  </a:lnTo>
                  <a:lnTo>
                    <a:pt x="1471" y="794"/>
                  </a:lnTo>
                  <a:lnTo>
                    <a:pt x="1445" y="820"/>
                  </a:lnTo>
                  <a:lnTo>
                    <a:pt x="1442" y="828"/>
                  </a:lnTo>
                  <a:lnTo>
                    <a:pt x="1434" y="842"/>
                  </a:lnTo>
                  <a:lnTo>
                    <a:pt x="1442" y="857"/>
                  </a:lnTo>
                  <a:lnTo>
                    <a:pt x="1449" y="868"/>
                  </a:lnTo>
                  <a:lnTo>
                    <a:pt x="1464" y="883"/>
                  </a:lnTo>
                  <a:lnTo>
                    <a:pt x="1490" y="894"/>
                  </a:lnTo>
                  <a:lnTo>
                    <a:pt x="1497" y="898"/>
                  </a:lnTo>
                  <a:lnTo>
                    <a:pt x="1505" y="898"/>
                  </a:lnTo>
                  <a:lnTo>
                    <a:pt x="1490" y="894"/>
                  </a:lnTo>
                  <a:lnTo>
                    <a:pt x="1471" y="879"/>
                  </a:lnTo>
                  <a:lnTo>
                    <a:pt x="1449" y="868"/>
                  </a:lnTo>
                  <a:lnTo>
                    <a:pt x="1442" y="857"/>
                  </a:lnTo>
                  <a:lnTo>
                    <a:pt x="1442" y="842"/>
                  </a:lnTo>
                  <a:lnTo>
                    <a:pt x="1442" y="828"/>
                  </a:lnTo>
                  <a:lnTo>
                    <a:pt x="1449" y="820"/>
                  </a:lnTo>
                  <a:lnTo>
                    <a:pt x="1475" y="798"/>
                  </a:lnTo>
                  <a:lnTo>
                    <a:pt x="1512" y="780"/>
                  </a:lnTo>
                  <a:lnTo>
                    <a:pt x="1545" y="765"/>
                  </a:lnTo>
                  <a:lnTo>
                    <a:pt x="1586" y="757"/>
                  </a:lnTo>
                  <a:lnTo>
                    <a:pt x="1671" y="743"/>
                  </a:lnTo>
                  <a:lnTo>
                    <a:pt x="1782" y="735"/>
                  </a:lnTo>
                  <a:lnTo>
                    <a:pt x="1882" y="739"/>
                  </a:lnTo>
                  <a:lnTo>
                    <a:pt x="1882" y="735"/>
                  </a:lnTo>
                  <a:lnTo>
                    <a:pt x="1797" y="728"/>
                  </a:lnTo>
                  <a:lnTo>
                    <a:pt x="1737" y="728"/>
                  </a:lnTo>
                  <a:lnTo>
                    <a:pt x="1652" y="728"/>
                  </a:lnTo>
                  <a:lnTo>
                    <a:pt x="1567" y="728"/>
                  </a:lnTo>
                  <a:lnTo>
                    <a:pt x="1560" y="728"/>
                  </a:lnTo>
                  <a:lnTo>
                    <a:pt x="1519" y="724"/>
                  </a:lnTo>
                  <a:lnTo>
                    <a:pt x="1501" y="717"/>
                  </a:lnTo>
                  <a:lnTo>
                    <a:pt x="1490" y="709"/>
                  </a:lnTo>
                  <a:lnTo>
                    <a:pt x="1497" y="702"/>
                  </a:lnTo>
                  <a:lnTo>
                    <a:pt x="1505" y="695"/>
                  </a:lnTo>
                  <a:lnTo>
                    <a:pt x="1582" y="680"/>
                  </a:lnTo>
                  <a:lnTo>
                    <a:pt x="1675" y="672"/>
                  </a:lnTo>
                  <a:lnTo>
                    <a:pt x="1822" y="669"/>
                  </a:lnTo>
                  <a:lnTo>
                    <a:pt x="1882" y="665"/>
                  </a:lnTo>
                  <a:lnTo>
                    <a:pt x="1941" y="658"/>
                  </a:lnTo>
                  <a:lnTo>
                    <a:pt x="2007" y="647"/>
                  </a:lnTo>
                  <a:lnTo>
                    <a:pt x="2077" y="632"/>
                  </a:lnTo>
                  <a:lnTo>
                    <a:pt x="2144" y="610"/>
                  </a:lnTo>
                  <a:lnTo>
                    <a:pt x="2170" y="595"/>
                  </a:lnTo>
                  <a:lnTo>
                    <a:pt x="2188" y="576"/>
                  </a:lnTo>
                  <a:lnTo>
                    <a:pt x="2207" y="558"/>
                  </a:lnTo>
                  <a:lnTo>
                    <a:pt x="2218" y="539"/>
                  </a:lnTo>
                  <a:lnTo>
                    <a:pt x="2225" y="525"/>
                  </a:lnTo>
                  <a:lnTo>
                    <a:pt x="2225" y="502"/>
                  </a:lnTo>
                  <a:lnTo>
                    <a:pt x="2214" y="477"/>
                  </a:lnTo>
                  <a:lnTo>
                    <a:pt x="2203" y="462"/>
                  </a:lnTo>
                  <a:lnTo>
                    <a:pt x="2188" y="454"/>
                  </a:lnTo>
                  <a:lnTo>
                    <a:pt x="2170" y="436"/>
                  </a:lnTo>
                  <a:lnTo>
                    <a:pt x="2137" y="421"/>
                  </a:lnTo>
                  <a:lnTo>
                    <a:pt x="2100" y="414"/>
                  </a:lnTo>
                  <a:lnTo>
                    <a:pt x="2048" y="399"/>
                  </a:lnTo>
                  <a:lnTo>
                    <a:pt x="1992" y="388"/>
                  </a:lnTo>
                  <a:lnTo>
                    <a:pt x="1922" y="377"/>
                  </a:lnTo>
                  <a:lnTo>
                    <a:pt x="1863" y="373"/>
                  </a:lnTo>
                  <a:lnTo>
                    <a:pt x="1782" y="373"/>
                  </a:lnTo>
                  <a:lnTo>
                    <a:pt x="1652" y="366"/>
                  </a:lnTo>
                  <a:lnTo>
                    <a:pt x="1652" y="373"/>
                  </a:lnTo>
                  <a:lnTo>
                    <a:pt x="1782" y="373"/>
                  </a:lnTo>
                  <a:lnTo>
                    <a:pt x="1863" y="377"/>
                  </a:lnTo>
                  <a:lnTo>
                    <a:pt x="1922" y="384"/>
                  </a:lnTo>
                  <a:lnTo>
                    <a:pt x="1992" y="392"/>
                  </a:lnTo>
                  <a:lnTo>
                    <a:pt x="2048" y="403"/>
                  </a:lnTo>
                  <a:lnTo>
                    <a:pt x="2100" y="414"/>
                  </a:lnTo>
                  <a:lnTo>
                    <a:pt x="2133" y="428"/>
                  </a:lnTo>
                  <a:lnTo>
                    <a:pt x="2163" y="443"/>
                  </a:lnTo>
                  <a:lnTo>
                    <a:pt x="2185" y="454"/>
                  </a:lnTo>
                  <a:lnTo>
                    <a:pt x="2203" y="469"/>
                  </a:lnTo>
                  <a:lnTo>
                    <a:pt x="2214" y="484"/>
                  </a:lnTo>
                  <a:lnTo>
                    <a:pt x="2218" y="502"/>
                  </a:lnTo>
                  <a:lnTo>
                    <a:pt x="2218" y="525"/>
                  </a:lnTo>
                  <a:lnTo>
                    <a:pt x="2214" y="539"/>
                  </a:lnTo>
                  <a:lnTo>
                    <a:pt x="2203" y="558"/>
                  </a:lnTo>
                  <a:lnTo>
                    <a:pt x="2188" y="576"/>
                  </a:lnTo>
                  <a:lnTo>
                    <a:pt x="2163" y="595"/>
                  </a:lnTo>
                  <a:lnTo>
                    <a:pt x="2137" y="610"/>
                  </a:lnTo>
                  <a:lnTo>
                    <a:pt x="2074" y="628"/>
                  </a:lnTo>
                  <a:lnTo>
                    <a:pt x="2004" y="643"/>
                  </a:lnTo>
                  <a:lnTo>
                    <a:pt x="1878" y="658"/>
                  </a:lnTo>
                  <a:lnTo>
                    <a:pt x="1822" y="665"/>
                  </a:lnTo>
                  <a:lnTo>
                    <a:pt x="1675" y="669"/>
                  </a:lnTo>
                  <a:lnTo>
                    <a:pt x="1575" y="680"/>
                  </a:lnTo>
                  <a:lnTo>
                    <a:pt x="1505" y="687"/>
                  </a:lnTo>
                  <a:lnTo>
                    <a:pt x="1490" y="698"/>
                  </a:lnTo>
                  <a:lnTo>
                    <a:pt x="1486" y="709"/>
                  </a:lnTo>
                  <a:lnTo>
                    <a:pt x="1490" y="717"/>
                  </a:lnTo>
                  <a:lnTo>
                    <a:pt x="1505" y="724"/>
                  </a:lnTo>
                  <a:lnTo>
                    <a:pt x="1534" y="728"/>
                  </a:lnTo>
                  <a:lnTo>
                    <a:pt x="1501" y="735"/>
                  </a:lnTo>
                  <a:lnTo>
                    <a:pt x="1464" y="735"/>
                  </a:lnTo>
                  <a:lnTo>
                    <a:pt x="1394" y="739"/>
                  </a:lnTo>
                  <a:lnTo>
                    <a:pt x="1320" y="724"/>
                  </a:lnTo>
                  <a:lnTo>
                    <a:pt x="1286" y="709"/>
                  </a:lnTo>
                  <a:lnTo>
                    <a:pt x="1275" y="702"/>
                  </a:lnTo>
                  <a:lnTo>
                    <a:pt x="1275" y="695"/>
                  </a:lnTo>
                  <a:lnTo>
                    <a:pt x="1275" y="687"/>
                  </a:lnTo>
                  <a:lnTo>
                    <a:pt x="1279" y="672"/>
                  </a:lnTo>
                  <a:lnTo>
                    <a:pt x="1286" y="665"/>
                  </a:lnTo>
                  <a:lnTo>
                    <a:pt x="1305" y="658"/>
                  </a:lnTo>
                  <a:lnTo>
                    <a:pt x="1331" y="647"/>
                  </a:lnTo>
                  <a:lnTo>
                    <a:pt x="1364" y="639"/>
                  </a:lnTo>
                  <a:lnTo>
                    <a:pt x="1527" y="624"/>
                  </a:lnTo>
                  <a:lnTo>
                    <a:pt x="1567" y="624"/>
                  </a:lnTo>
                  <a:lnTo>
                    <a:pt x="1656" y="617"/>
                  </a:lnTo>
                  <a:lnTo>
                    <a:pt x="1708" y="610"/>
                  </a:lnTo>
                  <a:lnTo>
                    <a:pt x="1752" y="599"/>
                  </a:lnTo>
                  <a:lnTo>
                    <a:pt x="1793" y="576"/>
                  </a:lnTo>
                  <a:lnTo>
                    <a:pt x="1808" y="562"/>
                  </a:lnTo>
                  <a:lnTo>
                    <a:pt x="1819" y="547"/>
                  </a:lnTo>
                  <a:lnTo>
                    <a:pt x="1822" y="532"/>
                  </a:lnTo>
                  <a:lnTo>
                    <a:pt x="1822" y="517"/>
                  </a:lnTo>
                  <a:lnTo>
                    <a:pt x="1811" y="499"/>
                  </a:lnTo>
                  <a:lnTo>
                    <a:pt x="1808" y="488"/>
                  </a:lnTo>
                  <a:lnTo>
                    <a:pt x="1793" y="473"/>
                  </a:lnTo>
                  <a:lnTo>
                    <a:pt x="1767" y="462"/>
                  </a:lnTo>
                  <a:lnTo>
                    <a:pt x="1741" y="454"/>
                  </a:lnTo>
                  <a:lnTo>
                    <a:pt x="1700" y="447"/>
                  </a:lnTo>
                  <a:lnTo>
                    <a:pt x="1652" y="436"/>
                  </a:lnTo>
                  <a:lnTo>
                    <a:pt x="1597" y="432"/>
                  </a:lnTo>
                  <a:lnTo>
                    <a:pt x="1527" y="428"/>
                  </a:lnTo>
                  <a:lnTo>
                    <a:pt x="1512" y="428"/>
                  </a:lnTo>
                  <a:lnTo>
                    <a:pt x="1471" y="421"/>
                  </a:lnTo>
                  <a:lnTo>
                    <a:pt x="1427" y="417"/>
                  </a:lnTo>
                  <a:lnTo>
                    <a:pt x="1375" y="403"/>
                  </a:lnTo>
                  <a:lnTo>
                    <a:pt x="1338" y="388"/>
                  </a:lnTo>
                  <a:lnTo>
                    <a:pt x="1335" y="384"/>
                  </a:lnTo>
                  <a:lnTo>
                    <a:pt x="1331" y="377"/>
                  </a:lnTo>
                  <a:lnTo>
                    <a:pt x="1335" y="366"/>
                  </a:lnTo>
                  <a:lnTo>
                    <a:pt x="1338" y="358"/>
                  </a:lnTo>
                  <a:lnTo>
                    <a:pt x="1349" y="351"/>
                  </a:lnTo>
                  <a:lnTo>
                    <a:pt x="1390" y="351"/>
                  </a:lnTo>
                  <a:lnTo>
                    <a:pt x="1379" y="358"/>
                  </a:lnTo>
                  <a:lnTo>
                    <a:pt x="1375" y="366"/>
                  </a:lnTo>
                  <a:lnTo>
                    <a:pt x="1379" y="373"/>
                  </a:lnTo>
                  <a:lnTo>
                    <a:pt x="1386" y="384"/>
                  </a:lnTo>
                  <a:lnTo>
                    <a:pt x="1420" y="392"/>
                  </a:lnTo>
                  <a:lnTo>
                    <a:pt x="1431" y="399"/>
                  </a:lnTo>
                  <a:lnTo>
                    <a:pt x="1460" y="406"/>
                  </a:lnTo>
                  <a:lnTo>
                    <a:pt x="1516" y="417"/>
                  </a:lnTo>
                  <a:lnTo>
                    <a:pt x="1604" y="421"/>
                  </a:lnTo>
                  <a:lnTo>
                    <a:pt x="1615" y="421"/>
                  </a:lnTo>
                  <a:lnTo>
                    <a:pt x="1741" y="432"/>
                  </a:lnTo>
                  <a:lnTo>
                    <a:pt x="1808" y="454"/>
                  </a:lnTo>
                  <a:lnTo>
                    <a:pt x="1852" y="462"/>
                  </a:lnTo>
                  <a:lnTo>
                    <a:pt x="1878" y="484"/>
                  </a:lnTo>
                  <a:lnTo>
                    <a:pt x="1893" y="502"/>
                  </a:lnTo>
                  <a:lnTo>
                    <a:pt x="1896" y="517"/>
                  </a:lnTo>
                  <a:lnTo>
                    <a:pt x="1896" y="528"/>
                  </a:lnTo>
                  <a:lnTo>
                    <a:pt x="1893" y="539"/>
                  </a:lnTo>
                  <a:lnTo>
                    <a:pt x="1878" y="554"/>
                  </a:lnTo>
                  <a:lnTo>
                    <a:pt x="1856" y="569"/>
                  </a:lnTo>
                  <a:lnTo>
                    <a:pt x="1811" y="587"/>
                  </a:lnTo>
                  <a:lnTo>
                    <a:pt x="1756" y="610"/>
                  </a:lnTo>
                  <a:lnTo>
                    <a:pt x="1697" y="624"/>
                  </a:lnTo>
                  <a:lnTo>
                    <a:pt x="1597" y="639"/>
                  </a:lnTo>
                  <a:lnTo>
                    <a:pt x="1553" y="643"/>
                  </a:lnTo>
                  <a:lnTo>
                    <a:pt x="1553" y="647"/>
                  </a:lnTo>
                  <a:lnTo>
                    <a:pt x="1601" y="643"/>
                  </a:lnTo>
                  <a:lnTo>
                    <a:pt x="1700" y="624"/>
                  </a:lnTo>
                  <a:lnTo>
                    <a:pt x="1763" y="613"/>
                  </a:lnTo>
                  <a:lnTo>
                    <a:pt x="1819" y="595"/>
                  </a:lnTo>
                  <a:lnTo>
                    <a:pt x="1863" y="569"/>
                  </a:lnTo>
                  <a:lnTo>
                    <a:pt x="1878" y="558"/>
                  </a:lnTo>
                  <a:lnTo>
                    <a:pt x="1893" y="543"/>
                  </a:lnTo>
                  <a:lnTo>
                    <a:pt x="1896" y="528"/>
                  </a:lnTo>
                  <a:lnTo>
                    <a:pt x="1896" y="517"/>
                  </a:lnTo>
                  <a:lnTo>
                    <a:pt x="1896" y="499"/>
                  </a:lnTo>
                  <a:lnTo>
                    <a:pt x="1882" y="484"/>
                  </a:lnTo>
                  <a:lnTo>
                    <a:pt x="1863" y="462"/>
                  </a:lnTo>
                  <a:lnTo>
                    <a:pt x="1822" y="454"/>
                  </a:lnTo>
                  <a:lnTo>
                    <a:pt x="1767" y="436"/>
                  </a:lnTo>
                  <a:lnTo>
                    <a:pt x="1848" y="443"/>
                  </a:lnTo>
                  <a:lnTo>
                    <a:pt x="1904" y="454"/>
                  </a:lnTo>
                  <a:lnTo>
                    <a:pt x="1941" y="469"/>
                  </a:lnTo>
                  <a:lnTo>
                    <a:pt x="1967" y="488"/>
                  </a:lnTo>
                  <a:lnTo>
                    <a:pt x="1981" y="506"/>
                  </a:lnTo>
                  <a:lnTo>
                    <a:pt x="1978" y="528"/>
                  </a:lnTo>
                  <a:lnTo>
                    <a:pt x="1967" y="547"/>
                  </a:lnTo>
                  <a:lnTo>
                    <a:pt x="1952" y="569"/>
                  </a:lnTo>
                  <a:lnTo>
                    <a:pt x="1919" y="587"/>
                  </a:lnTo>
                  <a:lnTo>
                    <a:pt x="1878" y="610"/>
                  </a:lnTo>
                  <a:lnTo>
                    <a:pt x="1837" y="624"/>
                  </a:lnTo>
                  <a:lnTo>
                    <a:pt x="1800" y="632"/>
                  </a:lnTo>
                  <a:lnTo>
                    <a:pt x="1745" y="639"/>
                  </a:lnTo>
                  <a:lnTo>
                    <a:pt x="1726" y="643"/>
                  </a:lnTo>
                  <a:lnTo>
                    <a:pt x="1771" y="643"/>
                  </a:lnTo>
                  <a:lnTo>
                    <a:pt x="1819" y="639"/>
                  </a:lnTo>
                  <a:lnTo>
                    <a:pt x="1907" y="628"/>
                  </a:lnTo>
                  <a:lnTo>
                    <a:pt x="1959" y="613"/>
                  </a:lnTo>
                  <a:lnTo>
                    <a:pt x="2007" y="595"/>
                  </a:lnTo>
                  <a:lnTo>
                    <a:pt x="2037" y="569"/>
                  </a:lnTo>
                  <a:lnTo>
                    <a:pt x="2052" y="554"/>
                  </a:lnTo>
                  <a:lnTo>
                    <a:pt x="2059" y="539"/>
                  </a:lnTo>
                  <a:lnTo>
                    <a:pt x="2059" y="525"/>
                  </a:lnTo>
                  <a:lnTo>
                    <a:pt x="2052" y="513"/>
                  </a:lnTo>
                  <a:lnTo>
                    <a:pt x="2044" y="491"/>
                  </a:lnTo>
                  <a:lnTo>
                    <a:pt x="2022" y="477"/>
                  </a:lnTo>
                  <a:lnTo>
                    <a:pt x="1981" y="458"/>
                  </a:lnTo>
                  <a:lnTo>
                    <a:pt x="1933" y="447"/>
                  </a:lnTo>
                  <a:lnTo>
                    <a:pt x="1852" y="436"/>
                  </a:lnTo>
                  <a:lnTo>
                    <a:pt x="1848" y="436"/>
                  </a:lnTo>
                  <a:lnTo>
                    <a:pt x="1841" y="436"/>
                  </a:lnTo>
                  <a:lnTo>
                    <a:pt x="1656" y="421"/>
                  </a:lnTo>
                  <a:lnTo>
                    <a:pt x="1545" y="406"/>
                  </a:lnTo>
                  <a:lnTo>
                    <a:pt x="1505" y="403"/>
                  </a:lnTo>
                  <a:lnTo>
                    <a:pt x="1479" y="392"/>
                  </a:lnTo>
                  <a:lnTo>
                    <a:pt x="1456" y="384"/>
                  </a:lnTo>
                  <a:lnTo>
                    <a:pt x="1442" y="373"/>
                  </a:lnTo>
                  <a:lnTo>
                    <a:pt x="1434" y="366"/>
                  </a:lnTo>
                  <a:lnTo>
                    <a:pt x="1442" y="351"/>
                  </a:lnTo>
                  <a:lnTo>
                    <a:pt x="1434" y="351"/>
                  </a:lnTo>
                  <a:lnTo>
                    <a:pt x="1431" y="358"/>
                  </a:lnTo>
                  <a:lnTo>
                    <a:pt x="1431" y="366"/>
                  </a:lnTo>
                  <a:lnTo>
                    <a:pt x="1442" y="377"/>
                  </a:lnTo>
                  <a:lnTo>
                    <a:pt x="1456" y="388"/>
                  </a:lnTo>
                  <a:lnTo>
                    <a:pt x="1479" y="399"/>
                  </a:lnTo>
                  <a:lnTo>
                    <a:pt x="1530" y="406"/>
                  </a:lnTo>
                  <a:lnTo>
                    <a:pt x="1612" y="421"/>
                  </a:lnTo>
                  <a:lnTo>
                    <a:pt x="1604" y="421"/>
                  </a:lnTo>
                  <a:lnTo>
                    <a:pt x="1516" y="417"/>
                  </a:lnTo>
                  <a:lnTo>
                    <a:pt x="1460" y="406"/>
                  </a:lnTo>
                  <a:lnTo>
                    <a:pt x="1431" y="399"/>
                  </a:lnTo>
                  <a:lnTo>
                    <a:pt x="1420" y="392"/>
                  </a:lnTo>
                  <a:lnTo>
                    <a:pt x="1386" y="377"/>
                  </a:lnTo>
                  <a:lnTo>
                    <a:pt x="1379" y="366"/>
                  </a:lnTo>
                  <a:lnTo>
                    <a:pt x="1390" y="358"/>
                  </a:lnTo>
                  <a:lnTo>
                    <a:pt x="1401" y="351"/>
                  </a:lnTo>
                  <a:lnTo>
                    <a:pt x="1693" y="343"/>
                  </a:lnTo>
                  <a:lnTo>
                    <a:pt x="1852" y="336"/>
                  </a:lnTo>
                  <a:lnTo>
                    <a:pt x="1978" y="332"/>
                  </a:lnTo>
                  <a:lnTo>
                    <a:pt x="2103" y="336"/>
                  </a:lnTo>
                  <a:lnTo>
                    <a:pt x="2325" y="347"/>
                  </a:lnTo>
                  <a:lnTo>
                    <a:pt x="2480" y="362"/>
                  </a:lnTo>
                  <a:lnTo>
                    <a:pt x="2547" y="373"/>
                  </a:lnTo>
                  <a:lnTo>
                    <a:pt x="2650" y="392"/>
                  </a:lnTo>
                  <a:lnTo>
                    <a:pt x="2687" y="403"/>
                  </a:lnTo>
                  <a:lnTo>
                    <a:pt x="2717" y="417"/>
                  </a:lnTo>
                  <a:lnTo>
                    <a:pt x="2739" y="428"/>
                  </a:lnTo>
                  <a:lnTo>
                    <a:pt x="2758" y="443"/>
                  </a:lnTo>
                  <a:lnTo>
                    <a:pt x="2765" y="454"/>
                  </a:lnTo>
                  <a:lnTo>
                    <a:pt x="2772" y="462"/>
                  </a:lnTo>
                  <a:lnTo>
                    <a:pt x="2772" y="473"/>
                  </a:lnTo>
                  <a:lnTo>
                    <a:pt x="2772" y="488"/>
                  </a:lnTo>
                  <a:lnTo>
                    <a:pt x="2761" y="506"/>
                  </a:lnTo>
                  <a:lnTo>
                    <a:pt x="2747" y="532"/>
                  </a:lnTo>
                  <a:lnTo>
                    <a:pt x="2735" y="543"/>
                  </a:lnTo>
                  <a:lnTo>
                    <a:pt x="2717" y="547"/>
                  </a:lnTo>
                  <a:lnTo>
                    <a:pt x="2669" y="569"/>
                  </a:lnTo>
                  <a:lnTo>
                    <a:pt x="2695" y="554"/>
                  </a:lnTo>
                  <a:lnTo>
                    <a:pt x="2717" y="532"/>
                  </a:lnTo>
                  <a:lnTo>
                    <a:pt x="2732" y="517"/>
                  </a:lnTo>
                  <a:lnTo>
                    <a:pt x="2735" y="502"/>
                  </a:lnTo>
                  <a:lnTo>
                    <a:pt x="2747" y="477"/>
                  </a:lnTo>
                  <a:lnTo>
                    <a:pt x="2747" y="469"/>
                  </a:lnTo>
                  <a:lnTo>
                    <a:pt x="2735" y="454"/>
                  </a:lnTo>
                  <a:lnTo>
                    <a:pt x="2724" y="447"/>
                  </a:lnTo>
                  <a:lnTo>
                    <a:pt x="2702" y="421"/>
                  </a:lnTo>
                  <a:lnTo>
                    <a:pt x="2662" y="406"/>
                  </a:lnTo>
                  <a:lnTo>
                    <a:pt x="2621" y="392"/>
                  </a:lnTo>
                  <a:lnTo>
                    <a:pt x="2547" y="377"/>
                  </a:lnTo>
                  <a:lnTo>
                    <a:pt x="2510" y="373"/>
                  </a:lnTo>
                  <a:lnTo>
                    <a:pt x="2510" y="377"/>
                  </a:lnTo>
                  <a:lnTo>
                    <a:pt x="2455" y="366"/>
                  </a:lnTo>
                  <a:lnTo>
                    <a:pt x="2384" y="358"/>
                  </a:lnTo>
                  <a:lnTo>
                    <a:pt x="2384" y="362"/>
                  </a:lnTo>
                  <a:lnTo>
                    <a:pt x="2270" y="351"/>
                  </a:lnTo>
                  <a:lnTo>
                    <a:pt x="2214" y="347"/>
                  </a:lnTo>
                  <a:lnTo>
                    <a:pt x="2214" y="351"/>
                  </a:lnTo>
                  <a:lnTo>
                    <a:pt x="2273" y="351"/>
                  </a:lnTo>
                  <a:lnTo>
                    <a:pt x="2410" y="373"/>
                  </a:lnTo>
                  <a:lnTo>
                    <a:pt x="2480" y="388"/>
                  </a:lnTo>
                  <a:lnTo>
                    <a:pt x="2551" y="406"/>
                  </a:lnTo>
                  <a:lnTo>
                    <a:pt x="2610" y="436"/>
                  </a:lnTo>
                  <a:lnTo>
                    <a:pt x="2636" y="454"/>
                  </a:lnTo>
                  <a:lnTo>
                    <a:pt x="2650" y="469"/>
                  </a:lnTo>
                  <a:lnTo>
                    <a:pt x="2654" y="484"/>
                  </a:lnTo>
                  <a:lnTo>
                    <a:pt x="2654" y="499"/>
                  </a:lnTo>
                  <a:lnTo>
                    <a:pt x="2647" y="517"/>
                  </a:lnTo>
                  <a:lnTo>
                    <a:pt x="2632" y="543"/>
                  </a:lnTo>
                  <a:lnTo>
                    <a:pt x="2606" y="562"/>
                  </a:lnTo>
                  <a:lnTo>
                    <a:pt x="2569" y="576"/>
                  </a:lnTo>
                  <a:lnTo>
                    <a:pt x="2525" y="595"/>
                  </a:lnTo>
                  <a:lnTo>
                    <a:pt x="2440" y="610"/>
                  </a:lnTo>
                  <a:lnTo>
                    <a:pt x="2473" y="587"/>
                  </a:lnTo>
                  <a:lnTo>
                    <a:pt x="2521" y="562"/>
                  </a:lnTo>
                  <a:lnTo>
                    <a:pt x="2540" y="543"/>
                  </a:lnTo>
                  <a:lnTo>
                    <a:pt x="2554" y="525"/>
                  </a:lnTo>
                  <a:lnTo>
                    <a:pt x="2565" y="499"/>
                  </a:lnTo>
                  <a:lnTo>
                    <a:pt x="2565" y="469"/>
                  </a:lnTo>
                  <a:lnTo>
                    <a:pt x="2554" y="458"/>
                  </a:lnTo>
                  <a:lnTo>
                    <a:pt x="2547" y="447"/>
                  </a:lnTo>
                  <a:lnTo>
                    <a:pt x="2525" y="432"/>
                  </a:lnTo>
                  <a:lnTo>
                    <a:pt x="2499" y="417"/>
                  </a:lnTo>
                  <a:lnTo>
                    <a:pt x="2466" y="403"/>
                  </a:lnTo>
                  <a:lnTo>
                    <a:pt x="2410" y="392"/>
                  </a:lnTo>
                  <a:lnTo>
                    <a:pt x="2344" y="384"/>
                  </a:lnTo>
                  <a:lnTo>
                    <a:pt x="2273" y="373"/>
                  </a:lnTo>
                  <a:lnTo>
                    <a:pt x="2214" y="366"/>
                  </a:lnTo>
                  <a:lnTo>
                    <a:pt x="2148" y="362"/>
                  </a:lnTo>
                  <a:lnTo>
                    <a:pt x="2148" y="366"/>
                  </a:lnTo>
                  <a:lnTo>
                    <a:pt x="2203" y="373"/>
                  </a:lnTo>
                  <a:lnTo>
                    <a:pt x="2325" y="384"/>
                  </a:lnTo>
                  <a:lnTo>
                    <a:pt x="2388" y="399"/>
                  </a:lnTo>
                  <a:lnTo>
                    <a:pt x="2451" y="417"/>
                  </a:lnTo>
                  <a:lnTo>
                    <a:pt x="2473" y="432"/>
                  </a:lnTo>
                  <a:lnTo>
                    <a:pt x="2495" y="447"/>
                  </a:lnTo>
                  <a:lnTo>
                    <a:pt x="2510" y="458"/>
                  </a:lnTo>
                  <a:lnTo>
                    <a:pt x="2525" y="477"/>
                  </a:lnTo>
                  <a:lnTo>
                    <a:pt x="2525" y="491"/>
                  </a:lnTo>
                  <a:lnTo>
                    <a:pt x="2514" y="525"/>
                  </a:lnTo>
                  <a:lnTo>
                    <a:pt x="2506" y="543"/>
                  </a:lnTo>
                  <a:lnTo>
                    <a:pt x="2484" y="562"/>
                  </a:lnTo>
                  <a:lnTo>
                    <a:pt x="2466" y="587"/>
                  </a:lnTo>
                  <a:lnTo>
                    <a:pt x="2425" y="610"/>
                  </a:lnTo>
                  <a:lnTo>
                    <a:pt x="2403" y="610"/>
                  </a:lnTo>
                  <a:lnTo>
                    <a:pt x="2303" y="617"/>
                  </a:lnTo>
                  <a:lnTo>
                    <a:pt x="2351" y="602"/>
                  </a:lnTo>
                  <a:lnTo>
                    <a:pt x="2384" y="584"/>
                  </a:lnTo>
                  <a:lnTo>
                    <a:pt x="2410" y="562"/>
                  </a:lnTo>
                  <a:lnTo>
                    <a:pt x="2429" y="539"/>
                  </a:lnTo>
                  <a:lnTo>
                    <a:pt x="2436" y="513"/>
                  </a:lnTo>
                  <a:lnTo>
                    <a:pt x="2440" y="491"/>
                  </a:lnTo>
                  <a:lnTo>
                    <a:pt x="2436" y="477"/>
                  </a:lnTo>
                  <a:lnTo>
                    <a:pt x="2421" y="458"/>
                  </a:lnTo>
                  <a:lnTo>
                    <a:pt x="2399" y="447"/>
                  </a:lnTo>
                  <a:lnTo>
                    <a:pt x="2344" y="421"/>
                  </a:lnTo>
                  <a:lnTo>
                    <a:pt x="2277" y="399"/>
                  </a:lnTo>
                  <a:lnTo>
                    <a:pt x="2203" y="384"/>
                  </a:lnTo>
                  <a:lnTo>
                    <a:pt x="2066" y="366"/>
                  </a:lnTo>
                  <a:lnTo>
                    <a:pt x="2004" y="362"/>
                  </a:lnTo>
                  <a:lnTo>
                    <a:pt x="2004" y="366"/>
                  </a:lnTo>
                  <a:lnTo>
                    <a:pt x="2118" y="384"/>
                  </a:lnTo>
                  <a:lnTo>
                    <a:pt x="2207" y="403"/>
                  </a:lnTo>
                  <a:lnTo>
                    <a:pt x="2277" y="421"/>
                  </a:lnTo>
                  <a:lnTo>
                    <a:pt x="2325" y="443"/>
                  </a:lnTo>
                  <a:lnTo>
                    <a:pt x="2355" y="454"/>
                  </a:lnTo>
                  <a:lnTo>
                    <a:pt x="2373" y="469"/>
                  </a:lnTo>
                  <a:lnTo>
                    <a:pt x="2384" y="484"/>
                  </a:lnTo>
                  <a:lnTo>
                    <a:pt x="2388" y="517"/>
                  </a:lnTo>
                  <a:lnTo>
                    <a:pt x="2384" y="543"/>
                  </a:lnTo>
                  <a:lnTo>
                    <a:pt x="2370" y="569"/>
                  </a:lnTo>
                  <a:lnTo>
                    <a:pt x="2351" y="587"/>
                  </a:lnTo>
                  <a:lnTo>
                    <a:pt x="2310" y="613"/>
                  </a:lnTo>
                  <a:lnTo>
                    <a:pt x="2296" y="617"/>
                  </a:lnTo>
                  <a:lnTo>
                    <a:pt x="2296" y="624"/>
                  </a:lnTo>
                  <a:lnTo>
                    <a:pt x="2159" y="639"/>
                  </a:lnTo>
                  <a:lnTo>
                    <a:pt x="2207" y="617"/>
                  </a:lnTo>
                  <a:lnTo>
                    <a:pt x="2244" y="595"/>
                  </a:lnTo>
                  <a:lnTo>
                    <a:pt x="2270" y="569"/>
                  </a:lnTo>
                  <a:lnTo>
                    <a:pt x="2284" y="543"/>
                  </a:lnTo>
                  <a:lnTo>
                    <a:pt x="2288" y="525"/>
                  </a:lnTo>
                  <a:lnTo>
                    <a:pt x="2296" y="506"/>
                  </a:lnTo>
                  <a:lnTo>
                    <a:pt x="2288" y="488"/>
                  </a:lnTo>
                  <a:lnTo>
                    <a:pt x="2284" y="473"/>
                  </a:lnTo>
                  <a:lnTo>
                    <a:pt x="2273" y="454"/>
                  </a:lnTo>
                  <a:lnTo>
                    <a:pt x="2255" y="443"/>
                  </a:lnTo>
                  <a:lnTo>
                    <a:pt x="2229" y="432"/>
                  </a:lnTo>
                  <a:lnTo>
                    <a:pt x="2174" y="406"/>
                  </a:lnTo>
                  <a:lnTo>
                    <a:pt x="2103" y="392"/>
                  </a:lnTo>
                  <a:lnTo>
                    <a:pt x="1978" y="373"/>
                  </a:lnTo>
                  <a:lnTo>
                    <a:pt x="1919" y="366"/>
                  </a:lnTo>
                  <a:lnTo>
                    <a:pt x="1911" y="373"/>
                  </a:lnTo>
                  <a:lnTo>
                    <a:pt x="1974" y="377"/>
                  </a:lnTo>
                  <a:lnTo>
                    <a:pt x="2100" y="399"/>
                  </a:lnTo>
                  <a:lnTo>
                    <a:pt x="2163" y="414"/>
                  </a:lnTo>
                  <a:lnTo>
                    <a:pt x="2225" y="432"/>
                  </a:lnTo>
                  <a:lnTo>
                    <a:pt x="2248" y="447"/>
                  </a:lnTo>
                  <a:lnTo>
                    <a:pt x="2270" y="458"/>
                  </a:lnTo>
                  <a:lnTo>
                    <a:pt x="2284" y="473"/>
                  </a:lnTo>
                  <a:lnTo>
                    <a:pt x="2288" y="488"/>
                  </a:lnTo>
                  <a:lnTo>
                    <a:pt x="2288" y="506"/>
                  </a:lnTo>
                  <a:lnTo>
                    <a:pt x="2284" y="525"/>
                  </a:lnTo>
                  <a:lnTo>
                    <a:pt x="2277" y="547"/>
                  </a:lnTo>
                  <a:lnTo>
                    <a:pt x="2262" y="573"/>
                  </a:lnTo>
                  <a:lnTo>
                    <a:pt x="2233" y="599"/>
                  </a:lnTo>
                  <a:lnTo>
                    <a:pt x="2199" y="617"/>
                  </a:lnTo>
                  <a:lnTo>
                    <a:pt x="2144" y="643"/>
                  </a:lnTo>
                  <a:lnTo>
                    <a:pt x="2089" y="647"/>
                  </a:lnTo>
                  <a:lnTo>
                    <a:pt x="2033" y="658"/>
                  </a:lnTo>
                  <a:lnTo>
                    <a:pt x="1989" y="669"/>
                  </a:lnTo>
                  <a:lnTo>
                    <a:pt x="1922" y="695"/>
                  </a:lnTo>
                  <a:lnTo>
                    <a:pt x="1893" y="709"/>
                  </a:lnTo>
                  <a:lnTo>
                    <a:pt x="1889" y="717"/>
                  </a:lnTo>
                  <a:lnTo>
                    <a:pt x="1882" y="728"/>
                  </a:lnTo>
                  <a:lnTo>
                    <a:pt x="1889" y="743"/>
                  </a:lnTo>
                  <a:lnTo>
                    <a:pt x="1893" y="750"/>
                  </a:lnTo>
                  <a:lnTo>
                    <a:pt x="1863" y="750"/>
                  </a:lnTo>
                  <a:lnTo>
                    <a:pt x="1778" y="757"/>
                  </a:lnTo>
                  <a:lnTo>
                    <a:pt x="1715" y="765"/>
                  </a:lnTo>
                  <a:lnTo>
                    <a:pt x="1671" y="772"/>
                  </a:lnTo>
                  <a:lnTo>
                    <a:pt x="1641" y="783"/>
                  </a:lnTo>
                  <a:lnTo>
                    <a:pt x="1623" y="794"/>
                  </a:lnTo>
                  <a:lnTo>
                    <a:pt x="1604" y="809"/>
                  </a:lnTo>
                  <a:lnTo>
                    <a:pt x="1597" y="824"/>
                  </a:lnTo>
                  <a:lnTo>
                    <a:pt x="1597" y="839"/>
                  </a:lnTo>
                  <a:lnTo>
                    <a:pt x="1597" y="854"/>
                  </a:lnTo>
                  <a:lnTo>
                    <a:pt x="1601" y="857"/>
                  </a:lnTo>
                  <a:lnTo>
                    <a:pt x="1623" y="879"/>
                  </a:lnTo>
                  <a:lnTo>
                    <a:pt x="1660" y="898"/>
                  </a:lnTo>
                  <a:lnTo>
                    <a:pt x="1671" y="898"/>
                  </a:lnTo>
                  <a:lnTo>
                    <a:pt x="1627" y="879"/>
                  </a:lnTo>
                  <a:lnTo>
                    <a:pt x="1604" y="857"/>
                  </a:lnTo>
                  <a:lnTo>
                    <a:pt x="1601" y="850"/>
                  </a:lnTo>
                  <a:lnTo>
                    <a:pt x="1597" y="839"/>
                  </a:lnTo>
                  <a:lnTo>
                    <a:pt x="1601" y="824"/>
                  </a:lnTo>
                  <a:lnTo>
                    <a:pt x="1612" y="809"/>
                  </a:lnTo>
                  <a:lnTo>
                    <a:pt x="1627" y="798"/>
                  </a:lnTo>
                  <a:lnTo>
                    <a:pt x="1645" y="787"/>
                  </a:lnTo>
                  <a:lnTo>
                    <a:pt x="1671" y="780"/>
                  </a:lnTo>
                  <a:lnTo>
                    <a:pt x="1715" y="769"/>
                  </a:lnTo>
                  <a:lnTo>
                    <a:pt x="1778" y="757"/>
                  </a:lnTo>
                  <a:lnTo>
                    <a:pt x="1863" y="754"/>
                  </a:lnTo>
                  <a:lnTo>
                    <a:pt x="1896" y="754"/>
                  </a:lnTo>
                  <a:lnTo>
                    <a:pt x="1919" y="757"/>
                  </a:lnTo>
                  <a:lnTo>
                    <a:pt x="1878" y="757"/>
                  </a:lnTo>
                  <a:lnTo>
                    <a:pt x="1811" y="765"/>
                  </a:lnTo>
                  <a:lnTo>
                    <a:pt x="1737" y="780"/>
                  </a:lnTo>
                  <a:lnTo>
                    <a:pt x="1708" y="787"/>
                  </a:lnTo>
                  <a:lnTo>
                    <a:pt x="1682" y="798"/>
                  </a:lnTo>
                  <a:lnTo>
                    <a:pt x="1671" y="813"/>
                  </a:lnTo>
                  <a:lnTo>
                    <a:pt x="1660" y="828"/>
                  </a:lnTo>
                  <a:lnTo>
                    <a:pt x="1656" y="842"/>
                  </a:lnTo>
                  <a:lnTo>
                    <a:pt x="1667" y="865"/>
                  </a:lnTo>
                  <a:lnTo>
                    <a:pt x="1686" y="883"/>
                  </a:lnTo>
                  <a:lnTo>
                    <a:pt x="1712" y="898"/>
                  </a:lnTo>
                  <a:lnTo>
                    <a:pt x="1723" y="898"/>
                  </a:lnTo>
                  <a:lnTo>
                    <a:pt x="1686" y="883"/>
                  </a:lnTo>
                  <a:lnTo>
                    <a:pt x="1667" y="865"/>
                  </a:lnTo>
                  <a:lnTo>
                    <a:pt x="1660" y="842"/>
                  </a:lnTo>
                  <a:lnTo>
                    <a:pt x="1667" y="828"/>
                  </a:lnTo>
                  <a:lnTo>
                    <a:pt x="1671" y="813"/>
                  </a:lnTo>
                  <a:lnTo>
                    <a:pt x="1686" y="806"/>
                  </a:lnTo>
                  <a:lnTo>
                    <a:pt x="1712" y="787"/>
                  </a:lnTo>
                  <a:lnTo>
                    <a:pt x="1745" y="780"/>
                  </a:lnTo>
                  <a:lnTo>
                    <a:pt x="1822" y="769"/>
                  </a:lnTo>
                  <a:lnTo>
                    <a:pt x="1893" y="765"/>
                  </a:lnTo>
                  <a:lnTo>
                    <a:pt x="1922" y="765"/>
                  </a:lnTo>
                  <a:lnTo>
                    <a:pt x="1922" y="757"/>
                  </a:lnTo>
                  <a:lnTo>
                    <a:pt x="1963" y="772"/>
                  </a:lnTo>
                  <a:lnTo>
                    <a:pt x="1870" y="772"/>
                  </a:lnTo>
                  <a:lnTo>
                    <a:pt x="1837" y="772"/>
                  </a:lnTo>
                  <a:lnTo>
                    <a:pt x="1797" y="780"/>
                  </a:lnTo>
                  <a:lnTo>
                    <a:pt x="1767" y="787"/>
                  </a:lnTo>
                  <a:lnTo>
                    <a:pt x="1730" y="809"/>
                  </a:lnTo>
                  <a:lnTo>
                    <a:pt x="1715" y="824"/>
                  </a:lnTo>
                  <a:lnTo>
                    <a:pt x="1712" y="835"/>
                  </a:lnTo>
                  <a:lnTo>
                    <a:pt x="1712" y="850"/>
                  </a:lnTo>
                  <a:lnTo>
                    <a:pt x="1715" y="865"/>
                  </a:lnTo>
                  <a:lnTo>
                    <a:pt x="1737" y="883"/>
                  </a:lnTo>
                  <a:lnTo>
                    <a:pt x="1771" y="898"/>
                  </a:lnTo>
                  <a:lnTo>
                    <a:pt x="1782" y="898"/>
                  </a:lnTo>
                  <a:lnTo>
                    <a:pt x="1741" y="879"/>
                  </a:lnTo>
                  <a:lnTo>
                    <a:pt x="1730" y="868"/>
                  </a:lnTo>
                  <a:lnTo>
                    <a:pt x="1715" y="857"/>
                  </a:lnTo>
                  <a:lnTo>
                    <a:pt x="1712" y="850"/>
                  </a:lnTo>
                  <a:lnTo>
                    <a:pt x="1715" y="835"/>
                  </a:lnTo>
                  <a:lnTo>
                    <a:pt x="1715" y="828"/>
                  </a:lnTo>
                  <a:lnTo>
                    <a:pt x="1737" y="809"/>
                  </a:lnTo>
                  <a:lnTo>
                    <a:pt x="1771" y="794"/>
                  </a:lnTo>
                  <a:lnTo>
                    <a:pt x="1797" y="783"/>
                  </a:lnTo>
                  <a:lnTo>
                    <a:pt x="1837" y="780"/>
                  </a:lnTo>
                  <a:lnTo>
                    <a:pt x="1878" y="772"/>
                  </a:lnTo>
                  <a:lnTo>
                    <a:pt x="1978" y="780"/>
                  </a:lnTo>
                  <a:lnTo>
                    <a:pt x="1922" y="780"/>
                  </a:lnTo>
                  <a:lnTo>
                    <a:pt x="1852" y="787"/>
                  </a:lnTo>
                  <a:lnTo>
                    <a:pt x="1822" y="798"/>
                  </a:lnTo>
                  <a:lnTo>
                    <a:pt x="1793" y="809"/>
                  </a:lnTo>
                  <a:lnTo>
                    <a:pt x="1771" y="824"/>
                  </a:lnTo>
                  <a:lnTo>
                    <a:pt x="1763" y="839"/>
                  </a:lnTo>
                  <a:lnTo>
                    <a:pt x="1763" y="842"/>
                  </a:lnTo>
                  <a:lnTo>
                    <a:pt x="1767" y="857"/>
                  </a:lnTo>
                  <a:lnTo>
                    <a:pt x="1778" y="865"/>
                  </a:lnTo>
                  <a:lnTo>
                    <a:pt x="1785" y="879"/>
                  </a:lnTo>
                  <a:lnTo>
                    <a:pt x="1811" y="891"/>
                  </a:lnTo>
                  <a:lnTo>
                    <a:pt x="1837" y="898"/>
                  </a:lnTo>
                  <a:lnTo>
                    <a:pt x="1852" y="898"/>
                  </a:lnTo>
                  <a:lnTo>
                    <a:pt x="1800" y="879"/>
                  </a:lnTo>
                  <a:lnTo>
                    <a:pt x="1778" y="857"/>
                  </a:lnTo>
                  <a:lnTo>
                    <a:pt x="1767" y="842"/>
                  </a:lnTo>
                  <a:lnTo>
                    <a:pt x="1767" y="839"/>
                  </a:lnTo>
                  <a:lnTo>
                    <a:pt x="1771" y="828"/>
                  </a:lnTo>
                  <a:lnTo>
                    <a:pt x="1782" y="820"/>
                  </a:lnTo>
                  <a:lnTo>
                    <a:pt x="1808" y="809"/>
                  </a:lnTo>
                  <a:lnTo>
                    <a:pt x="1848" y="798"/>
                  </a:lnTo>
                  <a:lnTo>
                    <a:pt x="1889" y="787"/>
                  </a:lnTo>
                  <a:lnTo>
                    <a:pt x="1963" y="783"/>
                  </a:lnTo>
                  <a:lnTo>
                    <a:pt x="1996" y="780"/>
                  </a:lnTo>
                  <a:lnTo>
                    <a:pt x="2018" y="783"/>
                  </a:lnTo>
                  <a:lnTo>
                    <a:pt x="2074" y="787"/>
                  </a:lnTo>
                  <a:lnTo>
                    <a:pt x="2037" y="798"/>
                  </a:lnTo>
                  <a:lnTo>
                    <a:pt x="2018" y="820"/>
                  </a:lnTo>
                  <a:lnTo>
                    <a:pt x="2007" y="835"/>
                  </a:lnTo>
                  <a:lnTo>
                    <a:pt x="2007" y="839"/>
                  </a:lnTo>
                  <a:lnTo>
                    <a:pt x="2007" y="857"/>
                  </a:lnTo>
                  <a:lnTo>
                    <a:pt x="2018" y="876"/>
                  </a:lnTo>
                  <a:lnTo>
                    <a:pt x="2029" y="891"/>
                  </a:lnTo>
                  <a:lnTo>
                    <a:pt x="2044" y="898"/>
                  </a:lnTo>
                  <a:lnTo>
                    <a:pt x="2052" y="898"/>
                  </a:lnTo>
                  <a:lnTo>
                    <a:pt x="2037" y="891"/>
                  </a:lnTo>
                  <a:lnTo>
                    <a:pt x="2022" y="876"/>
                  </a:lnTo>
                  <a:lnTo>
                    <a:pt x="2011" y="857"/>
                  </a:lnTo>
                  <a:lnTo>
                    <a:pt x="2007" y="839"/>
                  </a:lnTo>
                  <a:lnTo>
                    <a:pt x="2011" y="835"/>
                  </a:lnTo>
                  <a:lnTo>
                    <a:pt x="2029" y="820"/>
                  </a:lnTo>
                  <a:lnTo>
                    <a:pt x="2052" y="798"/>
                  </a:lnTo>
                  <a:lnTo>
                    <a:pt x="2074" y="794"/>
                  </a:lnTo>
                  <a:lnTo>
                    <a:pt x="2092" y="787"/>
                  </a:lnTo>
                  <a:lnTo>
                    <a:pt x="2137" y="787"/>
                  </a:lnTo>
                  <a:lnTo>
                    <a:pt x="2103" y="806"/>
                  </a:lnTo>
                  <a:lnTo>
                    <a:pt x="2085" y="813"/>
                  </a:lnTo>
                  <a:lnTo>
                    <a:pt x="2074" y="828"/>
                  </a:lnTo>
                  <a:lnTo>
                    <a:pt x="2063" y="842"/>
                  </a:lnTo>
                  <a:lnTo>
                    <a:pt x="2066" y="857"/>
                  </a:lnTo>
                  <a:lnTo>
                    <a:pt x="2074" y="876"/>
                  </a:lnTo>
                  <a:lnTo>
                    <a:pt x="2103" y="898"/>
                  </a:lnTo>
                  <a:lnTo>
                    <a:pt x="2107" y="898"/>
                  </a:lnTo>
                  <a:lnTo>
                    <a:pt x="2089" y="883"/>
                  </a:lnTo>
                  <a:lnTo>
                    <a:pt x="2077" y="868"/>
                  </a:lnTo>
                  <a:lnTo>
                    <a:pt x="2066" y="857"/>
                  </a:lnTo>
                  <a:lnTo>
                    <a:pt x="2066" y="842"/>
                  </a:lnTo>
                  <a:lnTo>
                    <a:pt x="2074" y="828"/>
                  </a:lnTo>
                  <a:lnTo>
                    <a:pt x="2100" y="809"/>
                  </a:lnTo>
                  <a:lnTo>
                    <a:pt x="2122" y="798"/>
                  </a:lnTo>
                  <a:lnTo>
                    <a:pt x="2159" y="787"/>
                  </a:lnTo>
                  <a:lnTo>
                    <a:pt x="2188" y="787"/>
                  </a:lnTo>
                  <a:lnTo>
                    <a:pt x="2296" y="787"/>
                  </a:lnTo>
                  <a:lnTo>
                    <a:pt x="2255" y="806"/>
                  </a:lnTo>
                  <a:lnTo>
                    <a:pt x="2240" y="813"/>
                  </a:lnTo>
                  <a:lnTo>
                    <a:pt x="2225" y="835"/>
                  </a:lnTo>
                  <a:lnTo>
                    <a:pt x="2225" y="850"/>
                  </a:lnTo>
                  <a:lnTo>
                    <a:pt x="2233" y="868"/>
                  </a:lnTo>
                  <a:lnTo>
                    <a:pt x="2270" y="898"/>
                  </a:lnTo>
                  <a:lnTo>
                    <a:pt x="2277" y="898"/>
                  </a:lnTo>
                  <a:lnTo>
                    <a:pt x="2248" y="879"/>
                  </a:lnTo>
                  <a:lnTo>
                    <a:pt x="2240" y="868"/>
                  </a:lnTo>
                  <a:lnTo>
                    <a:pt x="2229" y="850"/>
                  </a:lnTo>
                  <a:lnTo>
                    <a:pt x="2229" y="835"/>
                  </a:lnTo>
                  <a:lnTo>
                    <a:pt x="2233" y="824"/>
                  </a:lnTo>
                  <a:lnTo>
                    <a:pt x="2244" y="813"/>
                  </a:lnTo>
                  <a:lnTo>
                    <a:pt x="2270" y="798"/>
                  </a:lnTo>
                  <a:lnTo>
                    <a:pt x="2303" y="787"/>
                  </a:lnTo>
                  <a:lnTo>
                    <a:pt x="2325" y="787"/>
                  </a:lnTo>
                  <a:lnTo>
                    <a:pt x="2381" y="787"/>
                  </a:lnTo>
                  <a:lnTo>
                    <a:pt x="2329" y="809"/>
                  </a:lnTo>
                  <a:lnTo>
                    <a:pt x="2303" y="824"/>
                  </a:lnTo>
                  <a:lnTo>
                    <a:pt x="2296" y="842"/>
                  </a:lnTo>
                  <a:lnTo>
                    <a:pt x="2296" y="857"/>
                  </a:lnTo>
                  <a:lnTo>
                    <a:pt x="2296" y="868"/>
                  </a:lnTo>
                  <a:lnTo>
                    <a:pt x="2303" y="879"/>
                  </a:lnTo>
                  <a:lnTo>
                    <a:pt x="2325" y="898"/>
                  </a:lnTo>
                  <a:lnTo>
                    <a:pt x="2329" y="898"/>
                  </a:lnTo>
                  <a:lnTo>
                    <a:pt x="2303" y="876"/>
                  </a:lnTo>
                  <a:lnTo>
                    <a:pt x="2299" y="868"/>
                  </a:lnTo>
                  <a:lnTo>
                    <a:pt x="2296" y="857"/>
                  </a:lnTo>
                  <a:lnTo>
                    <a:pt x="2296" y="842"/>
                  </a:lnTo>
                  <a:lnTo>
                    <a:pt x="2310" y="828"/>
                  </a:lnTo>
                  <a:lnTo>
                    <a:pt x="2329" y="813"/>
                  </a:lnTo>
                  <a:lnTo>
                    <a:pt x="2355" y="798"/>
                  </a:lnTo>
                  <a:lnTo>
                    <a:pt x="2395" y="787"/>
                  </a:lnTo>
                  <a:lnTo>
                    <a:pt x="2451" y="783"/>
                  </a:lnTo>
                  <a:lnTo>
                    <a:pt x="2395" y="809"/>
                  </a:lnTo>
                  <a:lnTo>
                    <a:pt x="2370" y="824"/>
                  </a:lnTo>
                  <a:lnTo>
                    <a:pt x="2358" y="835"/>
                  </a:lnTo>
                  <a:lnTo>
                    <a:pt x="2351" y="850"/>
                  </a:lnTo>
                  <a:lnTo>
                    <a:pt x="2351" y="865"/>
                  </a:lnTo>
                  <a:lnTo>
                    <a:pt x="2358" y="883"/>
                  </a:lnTo>
                  <a:lnTo>
                    <a:pt x="2381" y="898"/>
                  </a:lnTo>
                  <a:lnTo>
                    <a:pt x="2388" y="898"/>
                  </a:lnTo>
                  <a:lnTo>
                    <a:pt x="2366" y="879"/>
                  </a:lnTo>
                  <a:lnTo>
                    <a:pt x="2355" y="865"/>
                  </a:lnTo>
                  <a:lnTo>
                    <a:pt x="2355" y="850"/>
                  </a:lnTo>
                  <a:lnTo>
                    <a:pt x="2366" y="835"/>
                  </a:lnTo>
                  <a:lnTo>
                    <a:pt x="2381" y="824"/>
                  </a:lnTo>
                  <a:lnTo>
                    <a:pt x="2414" y="806"/>
                  </a:lnTo>
                  <a:lnTo>
                    <a:pt x="2466" y="783"/>
                  </a:lnTo>
                  <a:lnTo>
                    <a:pt x="2514" y="783"/>
                  </a:lnTo>
                  <a:lnTo>
                    <a:pt x="2580" y="783"/>
                  </a:lnTo>
                  <a:lnTo>
                    <a:pt x="2536" y="794"/>
                  </a:lnTo>
                  <a:lnTo>
                    <a:pt x="2506" y="806"/>
                  </a:lnTo>
                  <a:lnTo>
                    <a:pt x="2480" y="813"/>
                  </a:lnTo>
                  <a:lnTo>
                    <a:pt x="2443" y="835"/>
                  </a:lnTo>
                  <a:lnTo>
                    <a:pt x="2436" y="842"/>
                  </a:lnTo>
                  <a:lnTo>
                    <a:pt x="2429" y="854"/>
                  </a:lnTo>
                  <a:lnTo>
                    <a:pt x="2425" y="868"/>
                  </a:lnTo>
                  <a:lnTo>
                    <a:pt x="2429" y="879"/>
                  </a:lnTo>
                  <a:lnTo>
                    <a:pt x="2436" y="891"/>
                  </a:lnTo>
                  <a:lnTo>
                    <a:pt x="2443" y="898"/>
                  </a:lnTo>
                  <a:lnTo>
                    <a:pt x="2451" y="898"/>
                  </a:lnTo>
                  <a:lnTo>
                    <a:pt x="2440" y="883"/>
                  </a:lnTo>
                  <a:lnTo>
                    <a:pt x="2436" y="879"/>
                  </a:lnTo>
                  <a:lnTo>
                    <a:pt x="2429" y="868"/>
                  </a:lnTo>
                  <a:lnTo>
                    <a:pt x="2429" y="854"/>
                  </a:lnTo>
                  <a:lnTo>
                    <a:pt x="2436" y="842"/>
                  </a:lnTo>
                  <a:lnTo>
                    <a:pt x="2443" y="835"/>
                  </a:lnTo>
                  <a:lnTo>
                    <a:pt x="2480" y="820"/>
                  </a:lnTo>
                  <a:lnTo>
                    <a:pt x="2510" y="806"/>
                  </a:lnTo>
                  <a:lnTo>
                    <a:pt x="2551" y="794"/>
                  </a:lnTo>
                  <a:lnTo>
                    <a:pt x="2606" y="783"/>
                  </a:lnTo>
                  <a:lnTo>
                    <a:pt x="2606" y="780"/>
                  </a:lnTo>
                  <a:lnTo>
                    <a:pt x="2928" y="772"/>
                  </a:lnTo>
                  <a:lnTo>
                    <a:pt x="2991" y="772"/>
                  </a:lnTo>
                  <a:lnTo>
                    <a:pt x="2987" y="772"/>
                  </a:lnTo>
                  <a:lnTo>
                    <a:pt x="2917" y="772"/>
                  </a:lnTo>
                  <a:lnTo>
                    <a:pt x="2872" y="780"/>
                  </a:lnTo>
                  <a:lnTo>
                    <a:pt x="2872" y="772"/>
                  </a:lnTo>
                  <a:lnTo>
                    <a:pt x="2765" y="783"/>
                  </a:lnTo>
                  <a:lnTo>
                    <a:pt x="2687" y="798"/>
                  </a:lnTo>
                  <a:lnTo>
                    <a:pt x="2636" y="809"/>
                  </a:lnTo>
                  <a:lnTo>
                    <a:pt x="2617" y="813"/>
                  </a:lnTo>
                  <a:lnTo>
                    <a:pt x="2577" y="835"/>
                  </a:lnTo>
                  <a:lnTo>
                    <a:pt x="2562" y="842"/>
                  </a:lnTo>
                  <a:lnTo>
                    <a:pt x="2551" y="857"/>
                  </a:lnTo>
                  <a:lnTo>
                    <a:pt x="2547" y="879"/>
                  </a:lnTo>
                  <a:lnTo>
                    <a:pt x="2547" y="883"/>
                  </a:lnTo>
                  <a:lnTo>
                    <a:pt x="2554" y="898"/>
                  </a:lnTo>
                  <a:lnTo>
                    <a:pt x="2562" y="898"/>
                  </a:lnTo>
                  <a:lnTo>
                    <a:pt x="2551" y="883"/>
                  </a:lnTo>
                  <a:lnTo>
                    <a:pt x="2551" y="879"/>
                  </a:lnTo>
                  <a:lnTo>
                    <a:pt x="2554" y="857"/>
                  </a:lnTo>
                  <a:lnTo>
                    <a:pt x="2562" y="842"/>
                  </a:lnTo>
                  <a:lnTo>
                    <a:pt x="2577" y="835"/>
                  </a:lnTo>
                  <a:lnTo>
                    <a:pt x="2617" y="820"/>
                  </a:lnTo>
                  <a:lnTo>
                    <a:pt x="2676" y="806"/>
                  </a:lnTo>
                  <a:lnTo>
                    <a:pt x="2747" y="787"/>
                  </a:lnTo>
                  <a:lnTo>
                    <a:pt x="2835" y="780"/>
                  </a:lnTo>
                  <a:lnTo>
                    <a:pt x="2739" y="794"/>
                  </a:lnTo>
                  <a:lnTo>
                    <a:pt x="2680" y="806"/>
                  </a:lnTo>
                  <a:lnTo>
                    <a:pt x="2639" y="820"/>
                  </a:lnTo>
                  <a:lnTo>
                    <a:pt x="2599" y="839"/>
                  </a:lnTo>
                  <a:lnTo>
                    <a:pt x="2591" y="854"/>
                  </a:lnTo>
                  <a:lnTo>
                    <a:pt x="2584" y="865"/>
                  </a:lnTo>
                  <a:lnTo>
                    <a:pt x="2591" y="883"/>
                  </a:lnTo>
                  <a:lnTo>
                    <a:pt x="2595" y="898"/>
                  </a:lnTo>
                  <a:lnTo>
                    <a:pt x="2599" y="898"/>
                  </a:lnTo>
                  <a:lnTo>
                    <a:pt x="2595" y="883"/>
                  </a:lnTo>
                  <a:lnTo>
                    <a:pt x="2591" y="865"/>
                  </a:lnTo>
                  <a:lnTo>
                    <a:pt x="2595" y="854"/>
                  </a:lnTo>
                  <a:lnTo>
                    <a:pt x="2606" y="842"/>
                  </a:lnTo>
                  <a:lnTo>
                    <a:pt x="2639" y="824"/>
                  </a:lnTo>
                  <a:lnTo>
                    <a:pt x="2654" y="820"/>
                  </a:lnTo>
                  <a:lnTo>
                    <a:pt x="2702" y="806"/>
                  </a:lnTo>
                  <a:lnTo>
                    <a:pt x="2787" y="787"/>
                  </a:lnTo>
                  <a:lnTo>
                    <a:pt x="2917" y="780"/>
                  </a:lnTo>
                  <a:lnTo>
                    <a:pt x="2987" y="780"/>
                  </a:lnTo>
                  <a:lnTo>
                    <a:pt x="3016" y="772"/>
                  </a:lnTo>
                  <a:lnTo>
                    <a:pt x="3098" y="780"/>
                  </a:lnTo>
                  <a:lnTo>
                    <a:pt x="3157" y="787"/>
                  </a:lnTo>
                  <a:lnTo>
                    <a:pt x="3201" y="798"/>
                  </a:lnTo>
                  <a:lnTo>
                    <a:pt x="3223" y="809"/>
                  </a:lnTo>
                  <a:lnTo>
                    <a:pt x="3153" y="798"/>
                  </a:lnTo>
                  <a:lnTo>
                    <a:pt x="3101" y="794"/>
                  </a:lnTo>
                  <a:lnTo>
                    <a:pt x="3053" y="798"/>
                  </a:lnTo>
                  <a:lnTo>
                    <a:pt x="3053" y="794"/>
                  </a:lnTo>
                  <a:lnTo>
                    <a:pt x="3002" y="794"/>
                  </a:lnTo>
                  <a:lnTo>
                    <a:pt x="2898" y="794"/>
                  </a:lnTo>
                  <a:lnTo>
                    <a:pt x="2780" y="806"/>
                  </a:lnTo>
                  <a:lnTo>
                    <a:pt x="2732" y="813"/>
                  </a:lnTo>
                  <a:lnTo>
                    <a:pt x="2695" y="828"/>
                  </a:lnTo>
                  <a:lnTo>
                    <a:pt x="2665" y="850"/>
                  </a:lnTo>
                  <a:lnTo>
                    <a:pt x="2647" y="865"/>
                  </a:lnTo>
                  <a:lnTo>
                    <a:pt x="2639" y="879"/>
                  </a:lnTo>
                  <a:lnTo>
                    <a:pt x="2639" y="891"/>
                  </a:lnTo>
                  <a:lnTo>
                    <a:pt x="2639" y="898"/>
                  </a:lnTo>
                  <a:lnTo>
                    <a:pt x="2647" y="898"/>
                  </a:lnTo>
                  <a:lnTo>
                    <a:pt x="2639" y="891"/>
                  </a:lnTo>
                  <a:lnTo>
                    <a:pt x="2647" y="879"/>
                  </a:lnTo>
                  <a:lnTo>
                    <a:pt x="2650" y="868"/>
                  </a:lnTo>
                  <a:lnTo>
                    <a:pt x="2669" y="850"/>
                  </a:lnTo>
                  <a:lnTo>
                    <a:pt x="2695" y="835"/>
                  </a:lnTo>
                  <a:lnTo>
                    <a:pt x="2732" y="820"/>
                  </a:lnTo>
                  <a:lnTo>
                    <a:pt x="2776" y="809"/>
                  </a:lnTo>
                  <a:lnTo>
                    <a:pt x="2876" y="798"/>
                  </a:lnTo>
                  <a:lnTo>
                    <a:pt x="2976" y="798"/>
                  </a:lnTo>
                  <a:lnTo>
                    <a:pt x="3042" y="798"/>
                  </a:lnTo>
                  <a:lnTo>
                    <a:pt x="2972" y="806"/>
                  </a:lnTo>
                  <a:lnTo>
                    <a:pt x="2920" y="820"/>
                  </a:lnTo>
                  <a:lnTo>
                    <a:pt x="2920" y="813"/>
                  </a:lnTo>
                  <a:lnTo>
                    <a:pt x="2850" y="820"/>
                  </a:lnTo>
                  <a:lnTo>
                    <a:pt x="2802" y="820"/>
                  </a:lnTo>
                  <a:lnTo>
                    <a:pt x="2761" y="824"/>
                  </a:lnTo>
                  <a:lnTo>
                    <a:pt x="2732" y="835"/>
                  </a:lnTo>
                  <a:lnTo>
                    <a:pt x="2706" y="850"/>
                  </a:lnTo>
                  <a:lnTo>
                    <a:pt x="2680" y="868"/>
                  </a:lnTo>
                  <a:lnTo>
                    <a:pt x="2676" y="879"/>
                  </a:lnTo>
                  <a:lnTo>
                    <a:pt x="2676" y="898"/>
                  </a:lnTo>
                  <a:lnTo>
                    <a:pt x="2680" y="898"/>
                  </a:lnTo>
                  <a:lnTo>
                    <a:pt x="2680" y="883"/>
                  </a:lnTo>
                  <a:lnTo>
                    <a:pt x="2687" y="876"/>
                  </a:lnTo>
                  <a:lnTo>
                    <a:pt x="2710" y="850"/>
                  </a:lnTo>
                  <a:lnTo>
                    <a:pt x="2732" y="839"/>
                  </a:lnTo>
                  <a:lnTo>
                    <a:pt x="2761" y="828"/>
                  </a:lnTo>
                  <a:lnTo>
                    <a:pt x="2802" y="824"/>
                  </a:lnTo>
                  <a:lnTo>
                    <a:pt x="2850" y="820"/>
                  </a:lnTo>
                  <a:lnTo>
                    <a:pt x="2913" y="820"/>
                  </a:lnTo>
                  <a:lnTo>
                    <a:pt x="2865" y="842"/>
                  </a:lnTo>
                  <a:lnTo>
                    <a:pt x="2835" y="865"/>
                  </a:lnTo>
                  <a:lnTo>
                    <a:pt x="2828" y="883"/>
                  </a:lnTo>
                  <a:lnTo>
                    <a:pt x="2820" y="894"/>
                  </a:lnTo>
                  <a:lnTo>
                    <a:pt x="2820" y="898"/>
                  </a:lnTo>
                  <a:lnTo>
                    <a:pt x="2828" y="898"/>
                  </a:lnTo>
                  <a:lnTo>
                    <a:pt x="2828" y="894"/>
                  </a:lnTo>
                  <a:lnTo>
                    <a:pt x="2832" y="879"/>
                  </a:lnTo>
                  <a:lnTo>
                    <a:pt x="2843" y="865"/>
                  </a:lnTo>
                  <a:lnTo>
                    <a:pt x="2861" y="850"/>
                  </a:lnTo>
                  <a:lnTo>
                    <a:pt x="2887" y="835"/>
                  </a:lnTo>
                  <a:lnTo>
                    <a:pt x="2928" y="820"/>
                  </a:lnTo>
                  <a:lnTo>
                    <a:pt x="2976" y="809"/>
                  </a:lnTo>
                  <a:lnTo>
                    <a:pt x="3046" y="798"/>
                  </a:lnTo>
                  <a:lnTo>
                    <a:pt x="3094" y="798"/>
                  </a:lnTo>
                  <a:lnTo>
                    <a:pt x="3149" y="798"/>
                  </a:lnTo>
                  <a:lnTo>
                    <a:pt x="3227" y="813"/>
                  </a:lnTo>
                  <a:lnTo>
                    <a:pt x="3227" y="809"/>
                  </a:lnTo>
                  <a:lnTo>
                    <a:pt x="3249" y="824"/>
                  </a:lnTo>
                  <a:lnTo>
                    <a:pt x="3209" y="820"/>
                  </a:lnTo>
                  <a:lnTo>
                    <a:pt x="3194" y="820"/>
                  </a:lnTo>
                  <a:lnTo>
                    <a:pt x="3098" y="813"/>
                  </a:lnTo>
                  <a:lnTo>
                    <a:pt x="3024" y="820"/>
                  </a:lnTo>
                  <a:lnTo>
                    <a:pt x="2972" y="835"/>
                  </a:lnTo>
                  <a:lnTo>
                    <a:pt x="2931" y="842"/>
                  </a:lnTo>
                  <a:lnTo>
                    <a:pt x="2905" y="857"/>
                  </a:lnTo>
                  <a:lnTo>
                    <a:pt x="2891" y="876"/>
                  </a:lnTo>
                  <a:lnTo>
                    <a:pt x="2883" y="891"/>
                  </a:lnTo>
                  <a:lnTo>
                    <a:pt x="2883" y="898"/>
                  </a:lnTo>
                  <a:lnTo>
                    <a:pt x="2887" y="898"/>
                  </a:lnTo>
                  <a:lnTo>
                    <a:pt x="2887" y="891"/>
                  </a:lnTo>
                  <a:lnTo>
                    <a:pt x="2898" y="879"/>
                  </a:lnTo>
                  <a:lnTo>
                    <a:pt x="2913" y="865"/>
                  </a:lnTo>
                  <a:lnTo>
                    <a:pt x="2935" y="850"/>
                  </a:lnTo>
                  <a:lnTo>
                    <a:pt x="2972" y="835"/>
                  </a:lnTo>
                  <a:lnTo>
                    <a:pt x="3027" y="824"/>
                  </a:lnTo>
                  <a:lnTo>
                    <a:pt x="3098" y="820"/>
                  </a:lnTo>
                  <a:lnTo>
                    <a:pt x="3194" y="824"/>
                  </a:lnTo>
                  <a:lnTo>
                    <a:pt x="3212" y="824"/>
                  </a:lnTo>
                  <a:lnTo>
                    <a:pt x="3238" y="824"/>
                  </a:lnTo>
                  <a:lnTo>
                    <a:pt x="3257" y="828"/>
                  </a:lnTo>
                  <a:lnTo>
                    <a:pt x="3264" y="835"/>
                  </a:lnTo>
                  <a:lnTo>
                    <a:pt x="3201" y="828"/>
                  </a:lnTo>
                  <a:lnTo>
                    <a:pt x="3172" y="828"/>
                  </a:lnTo>
                  <a:lnTo>
                    <a:pt x="3098" y="828"/>
                  </a:lnTo>
                  <a:lnTo>
                    <a:pt x="3042" y="835"/>
                  </a:lnTo>
                  <a:lnTo>
                    <a:pt x="2998" y="842"/>
                  </a:lnTo>
                  <a:lnTo>
                    <a:pt x="2972" y="854"/>
                  </a:lnTo>
                  <a:lnTo>
                    <a:pt x="2954" y="865"/>
                  </a:lnTo>
                  <a:lnTo>
                    <a:pt x="2942" y="876"/>
                  </a:lnTo>
                  <a:lnTo>
                    <a:pt x="2935" y="891"/>
                  </a:lnTo>
                  <a:lnTo>
                    <a:pt x="2935" y="898"/>
                  </a:lnTo>
                  <a:lnTo>
                    <a:pt x="2942" y="898"/>
                  </a:lnTo>
                  <a:lnTo>
                    <a:pt x="2942" y="891"/>
                  </a:lnTo>
                  <a:lnTo>
                    <a:pt x="2946" y="879"/>
                  </a:lnTo>
                  <a:lnTo>
                    <a:pt x="2957" y="868"/>
                  </a:lnTo>
                  <a:lnTo>
                    <a:pt x="2972" y="857"/>
                  </a:lnTo>
                  <a:lnTo>
                    <a:pt x="3002" y="842"/>
                  </a:lnTo>
                  <a:lnTo>
                    <a:pt x="3042" y="839"/>
                  </a:lnTo>
                  <a:lnTo>
                    <a:pt x="3101" y="835"/>
                  </a:lnTo>
                  <a:lnTo>
                    <a:pt x="3179" y="835"/>
                  </a:lnTo>
                  <a:lnTo>
                    <a:pt x="3201" y="835"/>
                  </a:lnTo>
                  <a:lnTo>
                    <a:pt x="3268" y="839"/>
                  </a:lnTo>
                  <a:lnTo>
                    <a:pt x="3271" y="842"/>
                  </a:lnTo>
                  <a:lnTo>
                    <a:pt x="3194" y="839"/>
                  </a:lnTo>
                  <a:lnTo>
                    <a:pt x="3127" y="842"/>
                  </a:lnTo>
                  <a:lnTo>
                    <a:pt x="3083" y="850"/>
                  </a:lnTo>
                  <a:lnTo>
                    <a:pt x="3046" y="865"/>
                  </a:lnTo>
                  <a:lnTo>
                    <a:pt x="3027" y="876"/>
                  </a:lnTo>
                  <a:lnTo>
                    <a:pt x="3016" y="883"/>
                  </a:lnTo>
                  <a:lnTo>
                    <a:pt x="3005" y="898"/>
                  </a:lnTo>
                  <a:lnTo>
                    <a:pt x="3013" y="898"/>
                  </a:lnTo>
                  <a:lnTo>
                    <a:pt x="3024" y="883"/>
                  </a:lnTo>
                  <a:lnTo>
                    <a:pt x="3039" y="876"/>
                  </a:lnTo>
                  <a:lnTo>
                    <a:pt x="3057" y="865"/>
                  </a:lnTo>
                  <a:lnTo>
                    <a:pt x="3094" y="854"/>
                  </a:lnTo>
                  <a:lnTo>
                    <a:pt x="3138" y="842"/>
                  </a:lnTo>
                  <a:lnTo>
                    <a:pt x="3198" y="842"/>
                  </a:lnTo>
                  <a:lnTo>
                    <a:pt x="3279" y="850"/>
                  </a:lnTo>
                  <a:lnTo>
                    <a:pt x="3279" y="842"/>
                  </a:lnTo>
                  <a:lnTo>
                    <a:pt x="3290" y="854"/>
                  </a:lnTo>
                  <a:lnTo>
                    <a:pt x="3264" y="850"/>
                  </a:lnTo>
                  <a:lnTo>
                    <a:pt x="3249" y="850"/>
                  </a:lnTo>
                  <a:lnTo>
                    <a:pt x="3194" y="850"/>
                  </a:lnTo>
                  <a:lnTo>
                    <a:pt x="3153" y="854"/>
                  </a:lnTo>
                  <a:lnTo>
                    <a:pt x="3124" y="857"/>
                  </a:lnTo>
                  <a:lnTo>
                    <a:pt x="3101" y="868"/>
                  </a:lnTo>
                  <a:lnTo>
                    <a:pt x="3087" y="879"/>
                  </a:lnTo>
                  <a:lnTo>
                    <a:pt x="3083" y="891"/>
                  </a:lnTo>
                  <a:lnTo>
                    <a:pt x="3079" y="898"/>
                  </a:lnTo>
                  <a:lnTo>
                    <a:pt x="3083" y="898"/>
                  </a:lnTo>
                  <a:lnTo>
                    <a:pt x="3083" y="891"/>
                  </a:lnTo>
                  <a:lnTo>
                    <a:pt x="3094" y="879"/>
                  </a:lnTo>
                  <a:lnTo>
                    <a:pt x="3101" y="868"/>
                  </a:lnTo>
                  <a:lnTo>
                    <a:pt x="3124" y="865"/>
                  </a:lnTo>
                  <a:lnTo>
                    <a:pt x="3153" y="854"/>
                  </a:lnTo>
                  <a:lnTo>
                    <a:pt x="3194" y="850"/>
                  </a:lnTo>
                  <a:lnTo>
                    <a:pt x="3249" y="854"/>
                  </a:lnTo>
                  <a:lnTo>
                    <a:pt x="3264" y="854"/>
                  </a:lnTo>
                  <a:lnTo>
                    <a:pt x="3290" y="865"/>
                  </a:lnTo>
                  <a:lnTo>
                    <a:pt x="3290" y="857"/>
                  </a:lnTo>
                  <a:lnTo>
                    <a:pt x="3297" y="876"/>
                  </a:lnTo>
                  <a:lnTo>
                    <a:pt x="3297" y="891"/>
                  </a:lnTo>
                  <a:lnTo>
                    <a:pt x="3290" y="883"/>
                  </a:lnTo>
                  <a:lnTo>
                    <a:pt x="3279" y="879"/>
                  </a:lnTo>
                  <a:lnTo>
                    <a:pt x="3268" y="876"/>
                  </a:lnTo>
                  <a:lnTo>
                    <a:pt x="3212" y="868"/>
                  </a:lnTo>
                  <a:lnTo>
                    <a:pt x="3172" y="879"/>
                  </a:lnTo>
                  <a:lnTo>
                    <a:pt x="3153" y="891"/>
                  </a:lnTo>
                  <a:lnTo>
                    <a:pt x="3138" y="898"/>
                  </a:lnTo>
                  <a:lnTo>
                    <a:pt x="3142" y="898"/>
                  </a:lnTo>
                  <a:lnTo>
                    <a:pt x="3157" y="891"/>
                  </a:lnTo>
                  <a:lnTo>
                    <a:pt x="3183" y="879"/>
                  </a:lnTo>
                  <a:lnTo>
                    <a:pt x="3220" y="876"/>
                  </a:lnTo>
                  <a:lnTo>
                    <a:pt x="3264" y="879"/>
                  </a:lnTo>
                  <a:lnTo>
                    <a:pt x="3283" y="883"/>
                  </a:lnTo>
                  <a:lnTo>
                    <a:pt x="3294" y="891"/>
                  </a:lnTo>
                  <a:lnTo>
                    <a:pt x="3297" y="894"/>
                  </a:lnTo>
                  <a:lnTo>
                    <a:pt x="3297" y="898"/>
                  </a:lnTo>
                  <a:lnTo>
                    <a:pt x="3305" y="898"/>
                  </a:lnTo>
                  <a:lnTo>
                    <a:pt x="3305" y="891"/>
                  </a:lnTo>
                  <a:lnTo>
                    <a:pt x="3297" y="865"/>
                  </a:lnTo>
                  <a:lnTo>
                    <a:pt x="3279" y="842"/>
                  </a:lnTo>
                  <a:lnTo>
                    <a:pt x="3249" y="820"/>
                  </a:lnTo>
                  <a:lnTo>
                    <a:pt x="3209" y="79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8" name="図形 97"/>
            <p:cNvSpPr>
              <a:spLocks/>
            </p:cNvSpPr>
            <p:nvPr/>
          </p:nvSpPr>
          <p:spPr bwMode="auto">
            <a:xfrm>
              <a:off x="27598" y="4827823"/>
              <a:ext cx="165588" cy="79098"/>
            </a:xfrm>
            <a:custGeom>
              <a:avLst/>
              <a:gdLst/>
              <a:ahLst/>
              <a:cxnLst>
                <a:cxn ang="0">
                  <a:pos x="52" y="56"/>
                </a:cxn>
                <a:cxn ang="0">
                  <a:pos x="23" y="48"/>
                </a:cxn>
                <a:cxn ang="0">
                  <a:pos x="34" y="44"/>
                </a:cxn>
                <a:cxn ang="0">
                  <a:pos x="41" y="30"/>
                </a:cxn>
                <a:cxn ang="0">
                  <a:pos x="41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9" y="0"/>
                </a:cxn>
                <a:cxn ang="0">
                  <a:pos x="71" y="7"/>
                </a:cxn>
                <a:cxn ang="0">
                  <a:pos x="93" y="15"/>
                </a:cxn>
                <a:cxn ang="0">
                  <a:pos x="108" y="26"/>
                </a:cxn>
                <a:cxn ang="0">
                  <a:pos x="104" y="41"/>
                </a:cxn>
                <a:cxn ang="0">
                  <a:pos x="97" y="44"/>
                </a:cxn>
                <a:cxn ang="0">
                  <a:pos x="82" y="48"/>
                </a:cxn>
                <a:cxn ang="0">
                  <a:pos x="52" y="56"/>
                </a:cxn>
              </a:cxnLst>
              <a:rect l="0" t="0" r="0" b="0"/>
              <a:pathLst>
                <a:path w="108" h="56">
                  <a:moveTo>
                    <a:pt x="52" y="56"/>
                  </a:moveTo>
                  <a:lnTo>
                    <a:pt x="23" y="48"/>
                  </a:lnTo>
                  <a:lnTo>
                    <a:pt x="34" y="44"/>
                  </a:lnTo>
                  <a:lnTo>
                    <a:pt x="41" y="30"/>
                  </a:lnTo>
                  <a:lnTo>
                    <a:pt x="41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9" y="0"/>
                  </a:lnTo>
                  <a:lnTo>
                    <a:pt x="71" y="7"/>
                  </a:lnTo>
                  <a:lnTo>
                    <a:pt x="93" y="15"/>
                  </a:lnTo>
                  <a:lnTo>
                    <a:pt x="108" y="26"/>
                  </a:lnTo>
                  <a:lnTo>
                    <a:pt x="104" y="41"/>
                  </a:lnTo>
                  <a:lnTo>
                    <a:pt x="97" y="44"/>
                  </a:lnTo>
                  <a:lnTo>
                    <a:pt x="82" y="48"/>
                  </a:lnTo>
                  <a:lnTo>
                    <a:pt x="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99" name="図形 98"/>
            <p:cNvSpPr>
              <a:spLocks/>
            </p:cNvSpPr>
            <p:nvPr/>
          </p:nvSpPr>
          <p:spPr bwMode="auto">
            <a:xfrm>
              <a:off x="130324" y="4827823"/>
              <a:ext cx="187053" cy="83336"/>
            </a:xfrm>
            <a:custGeom>
              <a:avLst/>
              <a:gdLst/>
              <a:ahLst/>
              <a:cxnLst>
                <a:cxn ang="0">
                  <a:pos x="115" y="26"/>
                </a:cxn>
                <a:cxn ang="0">
                  <a:pos x="122" y="33"/>
                </a:cxn>
                <a:cxn ang="0">
                  <a:pos x="115" y="41"/>
                </a:cxn>
                <a:cxn ang="0">
                  <a:pos x="107" y="44"/>
                </a:cxn>
                <a:cxn ang="0">
                  <a:pos x="74" y="56"/>
                </a:cxn>
                <a:cxn ang="0">
                  <a:pos x="15" y="59"/>
                </a:cxn>
                <a:cxn ang="0">
                  <a:pos x="4" y="56"/>
                </a:cxn>
                <a:cxn ang="0">
                  <a:pos x="26" y="48"/>
                </a:cxn>
                <a:cxn ang="0">
                  <a:pos x="37" y="44"/>
                </a:cxn>
                <a:cxn ang="0">
                  <a:pos x="41" y="41"/>
                </a:cxn>
                <a:cxn ang="0">
                  <a:pos x="44" y="33"/>
                </a:cxn>
                <a:cxn ang="0">
                  <a:pos x="41" y="26"/>
                </a:cxn>
                <a:cxn ang="0">
                  <a:pos x="37" y="19"/>
                </a:cxn>
                <a:cxn ang="0">
                  <a:pos x="26" y="7"/>
                </a:cxn>
                <a:cxn ang="0">
                  <a:pos x="0" y="0"/>
                </a:cxn>
                <a:cxn ang="0">
                  <a:pos x="44" y="0"/>
                </a:cxn>
                <a:cxn ang="0">
                  <a:pos x="44" y="4"/>
                </a:cxn>
                <a:cxn ang="0">
                  <a:pos x="96" y="15"/>
                </a:cxn>
                <a:cxn ang="0">
                  <a:pos x="115" y="26"/>
                </a:cxn>
              </a:cxnLst>
              <a:rect l="0" t="0" r="0" b="0"/>
              <a:pathLst>
                <a:path w="122" h="59">
                  <a:moveTo>
                    <a:pt x="115" y="26"/>
                  </a:moveTo>
                  <a:lnTo>
                    <a:pt x="122" y="33"/>
                  </a:lnTo>
                  <a:lnTo>
                    <a:pt x="115" y="41"/>
                  </a:lnTo>
                  <a:lnTo>
                    <a:pt x="107" y="44"/>
                  </a:lnTo>
                  <a:lnTo>
                    <a:pt x="74" y="56"/>
                  </a:lnTo>
                  <a:lnTo>
                    <a:pt x="15" y="59"/>
                  </a:lnTo>
                  <a:lnTo>
                    <a:pt x="4" y="56"/>
                  </a:lnTo>
                  <a:lnTo>
                    <a:pt x="26" y="48"/>
                  </a:lnTo>
                  <a:lnTo>
                    <a:pt x="37" y="44"/>
                  </a:lnTo>
                  <a:lnTo>
                    <a:pt x="41" y="41"/>
                  </a:lnTo>
                  <a:lnTo>
                    <a:pt x="44" y="33"/>
                  </a:lnTo>
                  <a:lnTo>
                    <a:pt x="41" y="26"/>
                  </a:lnTo>
                  <a:lnTo>
                    <a:pt x="37" y="19"/>
                  </a:lnTo>
                  <a:lnTo>
                    <a:pt x="26" y="7"/>
                  </a:lnTo>
                  <a:lnTo>
                    <a:pt x="0" y="0"/>
                  </a:lnTo>
                  <a:lnTo>
                    <a:pt x="44" y="0"/>
                  </a:lnTo>
                  <a:lnTo>
                    <a:pt x="44" y="4"/>
                  </a:lnTo>
                  <a:lnTo>
                    <a:pt x="96" y="15"/>
                  </a:lnTo>
                  <a:lnTo>
                    <a:pt x="11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0" name="図形 99"/>
            <p:cNvSpPr>
              <a:spLocks/>
            </p:cNvSpPr>
            <p:nvPr/>
          </p:nvSpPr>
          <p:spPr bwMode="auto">
            <a:xfrm>
              <a:off x="1847533" y="5308063"/>
              <a:ext cx="390972" cy="120060"/>
            </a:xfrm>
            <a:custGeom>
              <a:avLst/>
              <a:gdLst/>
              <a:ahLst/>
              <a:cxnLst>
                <a:cxn ang="0">
                  <a:pos x="100" y="4"/>
                </a:cxn>
                <a:cxn ang="0">
                  <a:pos x="81" y="15"/>
                </a:cxn>
                <a:cxn ang="0">
                  <a:pos x="74" y="26"/>
                </a:cxn>
                <a:cxn ang="0">
                  <a:pos x="70" y="37"/>
                </a:cxn>
                <a:cxn ang="0">
                  <a:pos x="74" y="41"/>
                </a:cxn>
                <a:cxn ang="0">
                  <a:pos x="81" y="52"/>
                </a:cxn>
                <a:cxn ang="0">
                  <a:pos x="115" y="59"/>
                </a:cxn>
                <a:cxn ang="0">
                  <a:pos x="155" y="70"/>
                </a:cxn>
                <a:cxn ang="0">
                  <a:pos x="200" y="81"/>
                </a:cxn>
                <a:cxn ang="0">
                  <a:pos x="255" y="85"/>
                </a:cxn>
                <a:cxn ang="0">
                  <a:pos x="181" y="85"/>
                </a:cxn>
                <a:cxn ang="0">
                  <a:pos x="100" y="81"/>
                </a:cxn>
                <a:cxn ang="0">
                  <a:pos x="67" y="74"/>
                </a:cxn>
                <a:cxn ang="0">
                  <a:pos x="37" y="67"/>
                </a:cxn>
                <a:cxn ang="0">
                  <a:pos x="11" y="52"/>
                </a:cxn>
                <a:cxn ang="0">
                  <a:pos x="0" y="37"/>
                </a:cxn>
                <a:cxn ang="0">
                  <a:pos x="0" y="30"/>
                </a:cxn>
                <a:cxn ang="0">
                  <a:pos x="0" y="19"/>
                </a:cxn>
                <a:cxn ang="0">
                  <a:pos x="11" y="11"/>
                </a:cxn>
                <a:cxn ang="0">
                  <a:pos x="30" y="4"/>
                </a:cxn>
                <a:cxn ang="0">
                  <a:pos x="30" y="0"/>
                </a:cxn>
                <a:cxn ang="0">
                  <a:pos x="100" y="4"/>
                </a:cxn>
              </a:cxnLst>
              <a:rect l="0" t="0" r="0" b="0"/>
              <a:pathLst>
                <a:path w="255" h="85">
                  <a:moveTo>
                    <a:pt x="100" y="4"/>
                  </a:moveTo>
                  <a:lnTo>
                    <a:pt x="81" y="15"/>
                  </a:lnTo>
                  <a:lnTo>
                    <a:pt x="74" y="26"/>
                  </a:lnTo>
                  <a:lnTo>
                    <a:pt x="70" y="37"/>
                  </a:lnTo>
                  <a:lnTo>
                    <a:pt x="74" y="41"/>
                  </a:lnTo>
                  <a:lnTo>
                    <a:pt x="81" y="52"/>
                  </a:lnTo>
                  <a:lnTo>
                    <a:pt x="115" y="59"/>
                  </a:lnTo>
                  <a:lnTo>
                    <a:pt x="155" y="70"/>
                  </a:lnTo>
                  <a:lnTo>
                    <a:pt x="200" y="81"/>
                  </a:lnTo>
                  <a:lnTo>
                    <a:pt x="255" y="85"/>
                  </a:lnTo>
                  <a:lnTo>
                    <a:pt x="181" y="85"/>
                  </a:lnTo>
                  <a:lnTo>
                    <a:pt x="100" y="81"/>
                  </a:lnTo>
                  <a:lnTo>
                    <a:pt x="67" y="74"/>
                  </a:lnTo>
                  <a:lnTo>
                    <a:pt x="37" y="67"/>
                  </a:lnTo>
                  <a:lnTo>
                    <a:pt x="11" y="52"/>
                  </a:lnTo>
                  <a:lnTo>
                    <a:pt x="0" y="37"/>
                  </a:lnTo>
                  <a:lnTo>
                    <a:pt x="0" y="30"/>
                  </a:lnTo>
                  <a:lnTo>
                    <a:pt x="0" y="19"/>
                  </a:lnTo>
                  <a:lnTo>
                    <a:pt x="11" y="11"/>
                  </a:lnTo>
                  <a:lnTo>
                    <a:pt x="30" y="4"/>
                  </a:lnTo>
                  <a:lnTo>
                    <a:pt x="30" y="0"/>
                  </a:lnTo>
                  <a:lnTo>
                    <a:pt x="100" y="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1" name="図形 100"/>
            <p:cNvSpPr>
              <a:spLocks/>
            </p:cNvSpPr>
            <p:nvPr/>
          </p:nvSpPr>
          <p:spPr bwMode="auto">
            <a:xfrm>
              <a:off x="1649747" y="5292526"/>
              <a:ext cx="288246" cy="151134"/>
            </a:xfrm>
            <a:custGeom>
              <a:avLst/>
              <a:gdLst/>
              <a:ahLst/>
              <a:cxnLst>
                <a:cxn ang="0">
                  <a:pos x="88" y="7"/>
                </a:cxn>
                <a:cxn ang="0">
                  <a:pos x="63" y="15"/>
                </a:cxn>
                <a:cxn ang="0">
                  <a:pos x="55" y="26"/>
                </a:cxn>
                <a:cxn ang="0">
                  <a:pos x="44" y="37"/>
                </a:cxn>
                <a:cxn ang="0">
                  <a:pos x="48" y="56"/>
                </a:cxn>
                <a:cxn ang="0">
                  <a:pos x="63" y="70"/>
                </a:cxn>
                <a:cxn ang="0">
                  <a:pos x="88" y="85"/>
                </a:cxn>
                <a:cxn ang="0">
                  <a:pos x="129" y="96"/>
                </a:cxn>
                <a:cxn ang="0">
                  <a:pos x="188" y="107"/>
                </a:cxn>
                <a:cxn ang="0">
                  <a:pos x="96" y="107"/>
                </a:cxn>
                <a:cxn ang="0">
                  <a:pos x="59" y="96"/>
                </a:cxn>
                <a:cxn ang="0">
                  <a:pos x="40" y="92"/>
                </a:cxn>
                <a:cxn ang="0">
                  <a:pos x="29" y="81"/>
                </a:cxn>
                <a:cxn ang="0">
                  <a:pos x="26" y="78"/>
                </a:cxn>
                <a:cxn ang="0">
                  <a:pos x="3" y="56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5"/>
                </a:cxn>
                <a:cxn ang="0">
                  <a:pos x="44" y="0"/>
                </a:cxn>
                <a:cxn ang="0">
                  <a:pos x="88" y="7"/>
                </a:cxn>
              </a:cxnLst>
              <a:rect l="0" t="0" r="0" b="0"/>
              <a:pathLst>
                <a:path w="188" h="107">
                  <a:moveTo>
                    <a:pt x="88" y="7"/>
                  </a:moveTo>
                  <a:lnTo>
                    <a:pt x="63" y="15"/>
                  </a:lnTo>
                  <a:lnTo>
                    <a:pt x="55" y="26"/>
                  </a:lnTo>
                  <a:lnTo>
                    <a:pt x="44" y="37"/>
                  </a:lnTo>
                  <a:lnTo>
                    <a:pt x="48" y="56"/>
                  </a:lnTo>
                  <a:lnTo>
                    <a:pt x="63" y="70"/>
                  </a:lnTo>
                  <a:lnTo>
                    <a:pt x="88" y="85"/>
                  </a:lnTo>
                  <a:lnTo>
                    <a:pt x="129" y="96"/>
                  </a:lnTo>
                  <a:lnTo>
                    <a:pt x="188" y="107"/>
                  </a:lnTo>
                  <a:lnTo>
                    <a:pt x="96" y="107"/>
                  </a:lnTo>
                  <a:lnTo>
                    <a:pt x="59" y="96"/>
                  </a:lnTo>
                  <a:lnTo>
                    <a:pt x="40" y="92"/>
                  </a:lnTo>
                  <a:lnTo>
                    <a:pt x="29" y="81"/>
                  </a:lnTo>
                  <a:lnTo>
                    <a:pt x="26" y="78"/>
                  </a:lnTo>
                  <a:lnTo>
                    <a:pt x="3" y="56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5"/>
                  </a:lnTo>
                  <a:lnTo>
                    <a:pt x="44" y="0"/>
                  </a:lnTo>
                  <a:lnTo>
                    <a:pt x="88" y="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2" name="図形 101"/>
            <p:cNvSpPr>
              <a:spLocks/>
            </p:cNvSpPr>
            <p:nvPr/>
          </p:nvSpPr>
          <p:spPr bwMode="auto">
            <a:xfrm>
              <a:off x="1162183" y="5188003"/>
              <a:ext cx="617889" cy="255657"/>
            </a:xfrm>
            <a:custGeom>
              <a:avLst/>
              <a:gdLst/>
              <a:ahLst/>
              <a:cxnLst>
                <a:cxn ang="0">
                  <a:pos x="44" y="81"/>
                </a:cxn>
                <a:cxn ang="0">
                  <a:pos x="52" y="89"/>
                </a:cxn>
                <a:cxn ang="0">
                  <a:pos x="55" y="104"/>
                </a:cxn>
                <a:cxn ang="0">
                  <a:pos x="70" y="122"/>
                </a:cxn>
                <a:cxn ang="0">
                  <a:pos x="100" y="137"/>
                </a:cxn>
                <a:cxn ang="0">
                  <a:pos x="129" y="144"/>
                </a:cxn>
                <a:cxn ang="0">
                  <a:pos x="192" y="159"/>
                </a:cxn>
                <a:cxn ang="0">
                  <a:pos x="222" y="166"/>
                </a:cxn>
                <a:cxn ang="0">
                  <a:pos x="225" y="166"/>
                </a:cxn>
                <a:cxn ang="0">
                  <a:pos x="288" y="170"/>
                </a:cxn>
                <a:cxn ang="0">
                  <a:pos x="381" y="174"/>
                </a:cxn>
                <a:cxn ang="0">
                  <a:pos x="403" y="181"/>
                </a:cxn>
                <a:cxn ang="0">
                  <a:pos x="392" y="181"/>
                </a:cxn>
                <a:cxn ang="0">
                  <a:pos x="303" y="174"/>
                </a:cxn>
                <a:cxn ang="0">
                  <a:pos x="218" y="170"/>
                </a:cxn>
                <a:cxn ang="0">
                  <a:pos x="125" y="155"/>
                </a:cxn>
                <a:cxn ang="0">
                  <a:pos x="70" y="141"/>
                </a:cxn>
                <a:cxn ang="0">
                  <a:pos x="29" y="122"/>
                </a:cxn>
                <a:cxn ang="0">
                  <a:pos x="11" y="111"/>
                </a:cxn>
                <a:cxn ang="0">
                  <a:pos x="0" y="96"/>
                </a:cxn>
                <a:cxn ang="0">
                  <a:pos x="0" y="74"/>
                </a:cxn>
                <a:cxn ang="0">
                  <a:pos x="15" y="56"/>
                </a:cxn>
                <a:cxn ang="0">
                  <a:pos x="22" y="44"/>
                </a:cxn>
                <a:cxn ang="0">
                  <a:pos x="44" y="30"/>
                </a:cxn>
                <a:cxn ang="0">
                  <a:pos x="66" y="19"/>
                </a:cxn>
                <a:cxn ang="0">
                  <a:pos x="92" y="11"/>
                </a:cxn>
                <a:cxn ang="0">
                  <a:pos x="129" y="4"/>
                </a:cxn>
                <a:cxn ang="0">
                  <a:pos x="177" y="0"/>
                </a:cxn>
                <a:cxn ang="0">
                  <a:pos x="177" y="11"/>
                </a:cxn>
                <a:cxn ang="0">
                  <a:pos x="140" y="11"/>
                </a:cxn>
                <a:cxn ang="0">
                  <a:pos x="107" y="19"/>
                </a:cxn>
                <a:cxn ang="0">
                  <a:pos x="81" y="30"/>
                </a:cxn>
                <a:cxn ang="0">
                  <a:pos x="66" y="44"/>
                </a:cxn>
                <a:cxn ang="0">
                  <a:pos x="55" y="56"/>
                </a:cxn>
                <a:cxn ang="0">
                  <a:pos x="52" y="70"/>
                </a:cxn>
                <a:cxn ang="0">
                  <a:pos x="44" y="81"/>
                </a:cxn>
              </a:cxnLst>
              <a:rect l="0" t="0" r="0" b="0"/>
              <a:pathLst>
                <a:path w="403" h="181">
                  <a:moveTo>
                    <a:pt x="44" y="81"/>
                  </a:moveTo>
                  <a:lnTo>
                    <a:pt x="52" y="89"/>
                  </a:lnTo>
                  <a:lnTo>
                    <a:pt x="55" y="104"/>
                  </a:lnTo>
                  <a:lnTo>
                    <a:pt x="70" y="122"/>
                  </a:lnTo>
                  <a:lnTo>
                    <a:pt x="100" y="137"/>
                  </a:lnTo>
                  <a:lnTo>
                    <a:pt x="129" y="144"/>
                  </a:lnTo>
                  <a:lnTo>
                    <a:pt x="192" y="159"/>
                  </a:lnTo>
                  <a:lnTo>
                    <a:pt x="222" y="166"/>
                  </a:lnTo>
                  <a:lnTo>
                    <a:pt x="225" y="166"/>
                  </a:lnTo>
                  <a:lnTo>
                    <a:pt x="288" y="170"/>
                  </a:lnTo>
                  <a:lnTo>
                    <a:pt x="381" y="174"/>
                  </a:lnTo>
                  <a:lnTo>
                    <a:pt x="403" y="181"/>
                  </a:lnTo>
                  <a:lnTo>
                    <a:pt x="392" y="181"/>
                  </a:lnTo>
                  <a:lnTo>
                    <a:pt x="303" y="174"/>
                  </a:lnTo>
                  <a:lnTo>
                    <a:pt x="218" y="170"/>
                  </a:lnTo>
                  <a:lnTo>
                    <a:pt x="125" y="155"/>
                  </a:lnTo>
                  <a:lnTo>
                    <a:pt x="70" y="141"/>
                  </a:lnTo>
                  <a:lnTo>
                    <a:pt x="29" y="122"/>
                  </a:lnTo>
                  <a:lnTo>
                    <a:pt x="11" y="111"/>
                  </a:lnTo>
                  <a:lnTo>
                    <a:pt x="0" y="96"/>
                  </a:lnTo>
                  <a:lnTo>
                    <a:pt x="0" y="74"/>
                  </a:lnTo>
                  <a:lnTo>
                    <a:pt x="15" y="56"/>
                  </a:lnTo>
                  <a:lnTo>
                    <a:pt x="22" y="44"/>
                  </a:lnTo>
                  <a:lnTo>
                    <a:pt x="44" y="30"/>
                  </a:lnTo>
                  <a:lnTo>
                    <a:pt x="66" y="19"/>
                  </a:lnTo>
                  <a:lnTo>
                    <a:pt x="92" y="11"/>
                  </a:lnTo>
                  <a:lnTo>
                    <a:pt x="129" y="4"/>
                  </a:lnTo>
                  <a:lnTo>
                    <a:pt x="177" y="0"/>
                  </a:lnTo>
                  <a:lnTo>
                    <a:pt x="177" y="11"/>
                  </a:lnTo>
                  <a:lnTo>
                    <a:pt x="140" y="11"/>
                  </a:lnTo>
                  <a:lnTo>
                    <a:pt x="107" y="19"/>
                  </a:lnTo>
                  <a:lnTo>
                    <a:pt x="81" y="30"/>
                  </a:lnTo>
                  <a:lnTo>
                    <a:pt x="66" y="44"/>
                  </a:lnTo>
                  <a:lnTo>
                    <a:pt x="55" y="56"/>
                  </a:lnTo>
                  <a:lnTo>
                    <a:pt x="52" y="70"/>
                  </a:lnTo>
                  <a:lnTo>
                    <a:pt x="44" y="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3" name="図形 102"/>
            <p:cNvSpPr>
              <a:spLocks/>
            </p:cNvSpPr>
            <p:nvPr/>
          </p:nvSpPr>
          <p:spPr bwMode="auto">
            <a:xfrm>
              <a:off x="1416698" y="5250152"/>
              <a:ext cx="294379" cy="152547"/>
            </a:xfrm>
            <a:custGeom>
              <a:avLst/>
              <a:gdLst/>
              <a:ahLst/>
              <a:cxnLst>
                <a:cxn ang="0">
                  <a:pos x="192" y="30"/>
                </a:cxn>
                <a:cxn ang="0">
                  <a:pos x="159" y="45"/>
                </a:cxn>
                <a:cxn ang="0">
                  <a:pos x="152" y="56"/>
                </a:cxn>
                <a:cxn ang="0">
                  <a:pos x="144" y="71"/>
                </a:cxn>
                <a:cxn ang="0">
                  <a:pos x="152" y="86"/>
                </a:cxn>
                <a:cxn ang="0">
                  <a:pos x="166" y="108"/>
                </a:cxn>
                <a:cxn ang="0">
                  <a:pos x="67" y="82"/>
                </a:cxn>
                <a:cxn ang="0">
                  <a:pos x="41" y="78"/>
                </a:cxn>
                <a:cxn ang="0">
                  <a:pos x="11" y="60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4" y="37"/>
                </a:cxn>
                <a:cxn ang="0">
                  <a:pos x="11" y="26"/>
                </a:cxn>
                <a:cxn ang="0">
                  <a:pos x="30" y="15"/>
                </a:cxn>
                <a:cxn ang="0">
                  <a:pos x="59" y="8"/>
                </a:cxn>
                <a:cxn ang="0">
                  <a:pos x="59" y="0"/>
                </a:cxn>
                <a:cxn ang="0">
                  <a:pos x="122" y="23"/>
                </a:cxn>
                <a:cxn ang="0">
                  <a:pos x="192" y="30"/>
                </a:cxn>
              </a:cxnLst>
              <a:rect l="0" t="0" r="0" b="0"/>
              <a:pathLst>
                <a:path w="192" h="108">
                  <a:moveTo>
                    <a:pt x="192" y="30"/>
                  </a:moveTo>
                  <a:lnTo>
                    <a:pt x="159" y="45"/>
                  </a:lnTo>
                  <a:lnTo>
                    <a:pt x="152" y="56"/>
                  </a:lnTo>
                  <a:lnTo>
                    <a:pt x="144" y="71"/>
                  </a:lnTo>
                  <a:lnTo>
                    <a:pt x="152" y="86"/>
                  </a:lnTo>
                  <a:lnTo>
                    <a:pt x="166" y="108"/>
                  </a:lnTo>
                  <a:lnTo>
                    <a:pt x="67" y="82"/>
                  </a:lnTo>
                  <a:lnTo>
                    <a:pt x="41" y="78"/>
                  </a:lnTo>
                  <a:lnTo>
                    <a:pt x="11" y="60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4" y="37"/>
                  </a:lnTo>
                  <a:lnTo>
                    <a:pt x="11" y="26"/>
                  </a:lnTo>
                  <a:lnTo>
                    <a:pt x="30" y="15"/>
                  </a:lnTo>
                  <a:lnTo>
                    <a:pt x="59" y="8"/>
                  </a:lnTo>
                  <a:lnTo>
                    <a:pt x="59" y="0"/>
                  </a:lnTo>
                  <a:lnTo>
                    <a:pt x="122" y="23"/>
                  </a:lnTo>
                  <a:lnTo>
                    <a:pt x="192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4" name="図形 103"/>
            <p:cNvSpPr>
              <a:spLocks/>
            </p:cNvSpPr>
            <p:nvPr/>
          </p:nvSpPr>
          <p:spPr bwMode="auto">
            <a:xfrm>
              <a:off x="1332370" y="5245914"/>
              <a:ext cx="384839" cy="176559"/>
            </a:xfrm>
            <a:custGeom>
              <a:avLst/>
              <a:gdLst/>
              <a:ahLst/>
              <a:cxnLst>
                <a:cxn ang="0">
                  <a:pos x="99" y="0"/>
                </a:cxn>
                <a:cxn ang="0">
                  <a:pos x="114" y="3"/>
                </a:cxn>
                <a:cxn ang="0">
                  <a:pos x="81" y="18"/>
                </a:cxn>
                <a:cxn ang="0">
                  <a:pos x="59" y="29"/>
                </a:cxn>
                <a:cxn ang="0">
                  <a:pos x="51" y="44"/>
                </a:cxn>
                <a:cxn ang="0">
                  <a:pos x="55" y="55"/>
                </a:cxn>
                <a:cxn ang="0">
                  <a:pos x="59" y="63"/>
                </a:cxn>
                <a:cxn ang="0">
                  <a:pos x="96" y="85"/>
                </a:cxn>
                <a:cxn ang="0">
                  <a:pos x="122" y="89"/>
                </a:cxn>
                <a:cxn ang="0">
                  <a:pos x="225" y="114"/>
                </a:cxn>
                <a:cxn ang="0">
                  <a:pos x="233" y="118"/>
                </a:cxn>
                <a:cxn ang="0">
                  <a:pos x="251" y="125"/>
                </a:cxn>
                <a:cxn ang="0">
                  <a:pos x="196" y="118"/>
                </a:cxn>
                <a:cxn ang="0">
                  <a:pos x="125" y="111"/>
                </a:cxn>
                <a:cxn ang="0">
                  <a:pos x="55" y="96"/>
                </a:cxn>
                <a:cxn ang="0">
                  <a:pos x="26" y="81"/>
                </a:cxn>
                <a:cxn ang="0">
                  <a:pos x="11" y="70"/>
                </a:cxn>
                <a:cxn ang="0">
                  <a:pos x="0" y="48"/>
                </a:cxn>
                <a:cxn ang="0">
                  <a:pos x="3" y="44"/>
                </a:cxn>
                <a:cxn ang="0">
                  <a:pos x="18" y="26"/>
                </a:cxn>
                <a:cxn ang="0">
                  <a:pos x="29" y="15"/>
                </a:cxn>
                <a:cxn ang="0">
                  <a:pos x="51" y="11"/>
                </a:cxn>
                <a:cxn ang="0">
                  <a:pos x="70" y="3"/>
                </a:cxn>
                <a:cxn ang="0">
                  <a:pos x="99" y="0"/>
                </a:cxn>
              </a:cxnLst>
              <a:rect l="0" t="0" r="0" b="0"/>
              <a:pathLst>
                <a:path w="251" h="125">
                  <a:moveTo>
                    <a:pt x="99" y="0"/>
                  </a:moveTo>
                  <a:lnTo>
                    <a:pt x="114" y="3"/>
                  </a:lnTo>
                  <a:lnTo>
                    <a:pt x="81" y="18"/>
                  </a:lnTo>
                  <a:lnTo>
                    <a:pt x="59" y="29"/>
                  </a:lnTo>
                  <a:lnTo>
                    <a:pt x="51" y="44"/>
                  </a:lnTo>
                  <a:lnTo>
                    <a:pt x="55" y="55"/>
                  </a:lnTo>
                  <a:lnTo>
                    <a:pt x="59" y="63"/>
                  </a:lnTo>
                  <a:lnTo>
                    <a:pt x="96" y="85"/>
                  </a:lnTo>
                  <a:lnTo>
                    <a:pt x="122" y="89"/>
                  </a:lnTo>
                  <a:lnTo>
                    <a:pt x="225" y="114"/>
                  </a:lnTo>
                  <a:lnTo>
                    <a:pt x="233" y="118"/>
                  </a:lnTo>
                  <a:lnTo>
                    <a:pt x="251" y="125"/>
                  </a:lnTo>
                  <a:lnTo>
                    <a:pt x="196" y="118"/>
                  </a:lnTo>
                  <a:lnTo>
                    <a:pt x="125" y="111"/>
                  </a:lnTo>
                  <a:lnTo>
                    <a:pt x="55" y="96"/>
                  </a:lnTo>
                  <a:lnTo>
                    <a:pt x="26" y="81"/>
                  </a:lnTo>
                  <a:lnTo>
                    <a:pt x="11" y="70"/>
                  </a:lnTo>
                  <a:lnTo>
                    <a:pt x="0" y="48"/>
                  </a:lnTo>
                  <a:lnTo>
                    <a:pt x="3" y="44"/>
                  </a:lnTo>
                  <a:lnTo>
                    <a:pt x="18" y="26"/>
                  </a:lnTo>
                  <a:lnTo>
                    <a:pt x="29" y="15"/>
                  </a:lnTo>
                  <a:lnTo>
                    <a:pt x="51" y="11"/>
                  </a:lnTo>
                  <a:lnTo>
                    <a:pt x="70" y="3"/>
                  </a:lnTo>
                  <a:lnTo>
                    <a:pt x="9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5" name="図形 104"/>
            <p:cNvSpPr>
              <a:spLocks/>
            </p:cNvSpPr>
            <p:nvPr/>
          </p:nvSpPr>
          <p:spPr bwMode="auto">
            <a:xfrm>
              <a:off x="1280241" y="5224727"/>
              <a:ext cx="459967" cy="209046"/>
            </a:xfrm>
            <a:custGeom>
              <a:avLst/>
              <a:gdLst/>
              <a:ahLst/>
              <a:cxnLst>
                <a:cxn ang="0">
                  <a:pos x="115" y="0"/>
                </a:cxn>
                <a:cxn ang="0">
                  <a:pos x="130" y="7"/>
                </a:cxn>
                <a:cxn ang="0">
                  <a:pos x="100" y="15"/>
                </a:cxn>
                <a:cxn ang="0">
                  <a:pos x="78" y="18"/>
                </a:cxn>
                <a:cxn ang="0">
                  <a:pos x="60" y="30"/>
                </a:cxn>
                <a:cxn ang="0">
                  <a:pos x="48" y="41"/>
                </a:cxn>
                <a:cxn ang="0">
                  <a:pos x="34" y="59"/>
                </a:cxn>
                <a:cxn ang="0">
                  <a:pos x="34" y="63"/>
                </a:cxn>
                <a:cxn ang="0">
                  <a:pos x="34" y="74"/>
                </a:cxn>
                <a:cxn ang="0">
                  <a:pos x="37" y="85"/>
                </a:cxn>
                <a:cxn ang="0">
                  <a:pos x="60" y="100"/>
                </a:cxn>
                <a:cxn ang="0">
                  <a:pos x="93" y="115"/>
                </a:cxn>
                <a:cxn ang="0">
                  <a:pos x="178" y="133"/>
                </a:cxn>
                <a:cxn ang="0">
                  <a:pos x="255" y="144"/>
                </a:cxn>
                <a:cxn ang="0">
                  <a:pos x="289" y="144"/>
                </a:cxn>
                <a:cxn ang="0">
                  <a:pos x="300" y="148"/>
                </a:cxn>
                <a:cxn ang="0">
                  <a:pos x="204" y="140"/>
                </a:cxn>
                <a:cxn ang="0">
                  <a:pos x="148" y="133"/>
                </a:cxn>
                <a:cxn ang="0">
                  <a:pos x="100" y="126"/>
                </a:cxn>
                <a:cxn ang="0">
                  <a:pos x="63" y="115"/>
                </a:cxn>
                <a:cxn ang="0">
                  <a:pos x="19" y="89"/>
                </a:cxn>
                <a:cxn ang="0">
                  <a:pos x="4" y="74"/>
                </a:cxn>
                <a:cxn ang="0">
                  <a:pos x="0" y="63"/>
                </a:cxn>
                <a:cxn ang="0">
                  <a:pos x="4" y="44"/>
                </a:cxn>
                <a:cxn ang="0">
                  <a:pos x="15" y="30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</a:cxnLst>
              <a:rect l="0" t="0" r="0" b="0"/>
              <a:pathLst>
                <a:path w="300" h="148">
                  <a:moveTo>
                    <a:pt x="115" y="0"/>
                  </a:moveTo>
                  <a:lnTo>
                    <a:pt x="130" y="7"/>
                  </a:lnTo>
                  <a:lnTo>
                    <a:pt x="100" y="15"/>
                  </a:lnTo>
                  <a:lnTo>
                    <a:pt x="78" y="18"/>
                  </a:lnTo>
                  <a:lnTo>
                    <a:pt x="60" y="30"/>
                  </a:lnTo>
                  <a:lnTo>
                    <a:pt x="48" y="41"/>
                  </a:lnTo>
                  <a:lnTo>
                    <a:pt x="34" y="59"/>
                  </a:lnTo>
                  <a:lnTo>
                    <a:pt x="34" y="63"/>
                  </a:lnTo>
                  <a:lnTo>
                    <a:pt x="34" y="74"/>
                  </a:lnTo>
                  <a:lnTo>
                    <a:pt x="37" y="85"/>
                  </a:lnTo>
                  <a:lnTo>
                    <a:pt x="60" y="100"/>
                  </a:lnTo>
                  <a:lnTo>
                    <a:pt x="93" y="115"/>
                  </a:lnTo>
                  <a:lnTo>
                    <a:pt x="178" y="133"/>
                  </a:lnTo>
                  <a:lnTo>
                    <a:pt x="255" y="144"/>
                  </a:lnTo>
                  <a:lnTo>
                    <a:pt x="289" y="144"/>
                  </a:lnTo>
                  <a:lnTo>
                    <a:pt x="300" y="148"/>
                  </a:lnTo>
                  <a:lnTo>
                    <a:pt x="204" y="140"/>
                  </a:lnTo>
                  <a:lnTo>
                    <a:pt x="148" y="133"/>
                  </a:lnTo>
                  <a:lnTo>
                    <a:pt x="100" y="126"/>
                  </a:lnTo>
                  <a:lnTo>
                    <a:pt x="63" y="115"/>
                  </a:lnTo>
                  <a:lnTo>
                    <a:pt x="19" y="89"/>
                  </a:lnTo>
                  <a:lnTo>
                    <a:pt x="4" y="74"/>
                  </a:lnTo>
                  <a:lnTo>
                    <a:pt x="0" y="63"/>
                  </a:lnTo>
                  <a:lnTo>
                    <a:pt x="4" y="44"/>
                  </a:lnTo>
                  <a:lnTo>
                    <a:pt x="15" y="30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6" name="図形 105"/>
            <p:cNvSpPr>
              <a:spLocks/>
            </p:cNvSpPr>
            <p:nvPr/>
          </p:nvSpPr>
          <p:spPr bwMode="auto">
            <a:xfrm>
              <a:off x="1241910" y="5203540"/>
              <a:ext cx="225384" cy="209046"/>
            </a:xfrm>
            <a:custGeom>
              <a:avLst/>
              <a:gdLst/>
              <a:ahLst/>
              <a:cxnLst>
                <a:cxn ang="0">
                  <a:pos x="129" y="0"/>
                </a:cxn>
                <a:cxn ang="0">
                  <a:pos x="133" y="8"/>
                </a:cxn>
                <a:cxn ang="0">
                  <a:pos x="133" y="15"/>
                </a:cxn>
                <a:cxn ang="0">
                  <a:pos x="88" y="15"/>
                </a:cxn>
                <a:cxn ang="0">
                  <a:pos x="59" y="22"/>
                </a:cxn>
                <a:cxn ang="0">
                  <a:pos x="33" y="41"/>
                </a:cxn>
                <a:cxn ang="0">
                  <a:pos x="25" y="59"/>
                </a:cxn>
                <a:cxn ang="0">
                  <a:pos x="18" y="78"/>
                </a:cxn>
                <a:cxn ang="0">
                  <a:pos x="25" y="89"/>
                </a:cxn>
                <a:cxn ang="0">
                  <a:pos x="40" y="104"/>
                </a:cxn>
                <a:cxn ang="0">
                  <a:pos x="77" y="126"/>
                </a:cxn>
                <a:cxn ang="0">
                  <a:pos x="147" y="148"/>
                </a:cxn>
                <a:cxn ang="0">
                  <a:pos x="110" y="141"/>
                </a:cxn>
                <a:cxn ang="0">
                  <a:pos x="55" y="126"/>
                </a:cxn>
                <a:cxn ang="0">
                  <a:pos x="33" y="115"/>
                </a:cxn>
                <a:cxn ang="0">
                  <a:pos x="18" y="100"/>
                </a:cxn>
                <a:cxn ang="0">
                  <a:pos x="3" y="85"/>
                </a:cxn>
                <a:cxn ang="0">
                  <a:pos x="0" y="70"/>
                </a:cxn>
                <a:cxn ang="0">
                  <a:pos x="3" y="59"/>
                </a:cxn>
                <a:cxn ang="0">
                  <a:pos x="7" y="48"/>
                </a:cxn>
                <a:cxn ang="0">
                  <a:pos x="14" y="33"/>
                </a:cxn>
                <a:cxn ang="0">
                  <a:pos x="25" y="22"/>
                </a:cxn>
                <a:cxn ang="0">
                  <a:pos x="48" y="15"/>
                </a:cxn>
                <a:cxn ang="0">
                  <a:pos x="85" y="4"/>
                </a:cxn>
                <a:cxn ang="0">
                  <a:pos x="129" y="0"/>
                </a:cxn>
              </a:cxnLst>
              <a:rect l="0" t="0" r="0" b="0"/>
              <a:pathLst>
                <a:path w="147" h="148">
                  <a:moveTo>
                    <a:pt x="129" y="0"/>
                  </a:moveTo>
                  <a:lnTo>
                    <a:pt x="133" y="8"/>
                  </a:lnTo>
                  <a:lnTo>
                    <a:pt x="133" y="15"/>
                  </a:lnTo>
                  <a:lnTo>
                    <a:pt x="88" y="15"/>
                  </a:lnTo>
                  <a:lnTo>
                    <a:pt x="59" y="22"/>
                  </a:lnTo>
                  <a:lnTo>
                    <a:pt x="33" y="41"/>
                  </a:lnTo>
                  <a:lnTo>
                    <a:pt x="25" y="59"/>
                  </a:lnTo>
                  <a:lnTo>
                    <a:pt x="18" y="78"/>
                  </a:lnTo>
                  <a:lnTo>
                    <a:pt x="25" y="89"/>
                  </a:lnTo>
                  <a:lnTo>
                    <a:pt x="40" y="104"/>
                  </a:lnTo>
                  <a:lnTo>
                    <a:pt x="77" y="126"/>
                  </a:lnTo>
                  <a:lnTo>
                    <a:pt x="147" y="148"/>
                  </a:lnTo>
                  <a:lnTo>
                    <a:pt x="110" y="141"/>
                  </a:lnTo>
                  <a:lnTo>
                    <a:pt x="55" y="126"/>
                  </a:lnTo>
                  <a:lnTo>
                    <a:pt x="33" y="115"/>
                  </a:lnTo>
                  <a:lnTo>
                    <a:pt x="18" y="100"/>
                  </a:lnTo>
                  <a:lnTo>
                    <a:pt x="3" y="85"/>
                  </a:lnTo>
                  <a:lnTo>
                    <a:pt x="0" y="70"/>
                  </a:lnTo>
                  <a:lnTo>
                    <a:pt x="3" y="59"/>
                  </a:lnTo>
                  <a:lnTo>
                    <a:pt x="7" y="48"/>
                  </a:lnTo>
                  <a:lnTo>
                    <a:pt x="14" y="33"/>
                  </a:lnTo>
                  <a:lnTo>
                    <a:pt x="25" y="22"/>
                  </a:lnTo>
                  <a:lnTo>
                    <a:pt x="48" y="15"/>
                  </a:lnTo>
                  <a:lnTo>
                    <a:pt x="85" y="4"/>
                  </a:lnTo>
                  <a:lnTo>
                    <a:pt x="12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7" name="図形 106"/>
            <p:cNvSpPr>
              <a:spLocks/>
            </p:cNvSpPr>
            <p:nvPr/>
          </p:nvSpPr>
          <p:spPr bwMode="auto">
            <a:xfrm>
              <a:off x="2175643" y="4827823"/>
              <a:ext cx="205452" cy="199158"/>
            </a:xfrm>
            <a:custGeom>
              <a:avLst/>
              <a:gdLst/>
              <a:ahLst/>
              <a:cxnLst>
                <a:cxn ang="0">
                  <a:pos x="126" y="41"/>
                </a:cxn>
                <a:cxn ang="0">
                  <a:pos x="134" y="59"/>
                </a:cxn>
                <a:cxn ang="0">
                  <a:pos x="126" y="74"/>
                </a:cxn>
                <a:cxn ang="0">
                  <a:pos x="119" y="89"/>
                </a:cxn>
                <a:cxn ang="0">
                  <a:pos x="104" y="111"/>
                </a:cxn>
                <a:cxn ang="0">
                  <a:pos x="71" y="118"/>
                </a:cxn>
                <a:cxn ang="0">
                  <a:pos x="0" y="141"/>
                </a:cxn>
                <a:cxn ang="0">
                  <a:pos x="52" y="126"/>
                </a:cxn>
                <a:cxn ang="0">
                  <a:pos x="71" y="111"/>
                </a:cxn>
                <a:cxn ang="0">
                  <a:pos x="89" y="89"/>
                </a:cxn>
                <a:cxn ang="0">
                  <a:pos x="97" y="63"/>
                </a:cxn>
                <a:cxn ang="0">
                  <a:pos x="93" y="44"/>
                </a:cxn>
                <a:cxn ang="0">
                  <a:pos x="78" y="26"/>
                </a:cxn>
                <a:cxn ang="0">
                  <a:pos x="56" y="15"/>
                </a:cxn>
                <a:cxn ang="0">
                  <a:pos x="26" y="0"/>
                </a:cxn>
                <a:cxn ang="0">
                  <a:pos x="67" y="7"/>
                </a:cxn>
                <a:cxn ang="0">
                  <a:pos x="97" y="19"/>
                </a:cxn>
                <a:cxn ang="0">
                  <a:pos x="119" y="30"/>
                </a:cxn>
                <a:cxn ang="0">
                  <a:pos x="126" y="41"/>
                </a:cxn>
              </a:cxnLst>
              <a:rect l="0" t="0" r="0" b="0"/>
              <a:pathLst>
                <a:path w="134" h="141">
                  <a:moveTo>
                    <a:pt x="126" y="41"/>
                  </a:moveTo>
                  <a:lnTo>
                    <a:pt x="134" y="59"/>
                  </a:lnTo>
                  <a:lnTo>
                    <a:pt x="126" y="74"/>
                  </a:lnTo>
                  <a:lnTo>
                    <a:pt x="119" y="89"/>
                  </a:lnTo>
                  <a:lnTo>
                    <a:pt x="104" y="111"/>
                  </a:lnTo>
                  <a:lnTo>
                    <a:pt x="71" y="118"/>
                  </a:lnTo>
                  <a:lnTo>
                    <a:pt x="0" y="141"/>
                  </a:lnTo>
                  <a:lnTo>
                    <a:pt x="52" y="126"/>
                  </a:lnTo>
                  <a:lnTo>
                    <a:pt x="71" y="111"/>
                  </a:lnTo>
                  <a:lnTo>
                    <a:pt x="89" y="89"/>
                  </a:lnTo>
                  <a:lnTo>
                    <a:pt x="97" y="63"/>
                  </a:lnTo>
                  <a:lnTo>
                    <a:pt x="93" y="44"/>
                  </a:lnTo>
                  <a:lnTo>
                    <a:pt x="78" y="26"/>
                  </a:lnTo>
                  <a:lnTo>
                    <a:pt x="56" y="15"/>
                  </a:lnTo>
                  <a:lnTo>
                    <a:pt x="26" y="0"/>
                  </a:lnTo>
                  <a:lnTo>
                    <a:pt x="67" y="7"/>
                  </a:lnTo>
                  <a:lnTo>
                    <a:pt x="97" y="19"/>
                  </a:lnTo>
                  <a:lnTo>
                    <a:pt x="119" y="30"/>
                  </a:lnTo>
                  <a:lnTo>
                    <a:pt x="126" y="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8" name="図形 107"/>
            <p:cNvSpPr>
              <a:spLocks/>
            </p:cNvSpPr>
            <p:nvPr/>
          </p:nvSpPr>
          <p:spPr bwMode="auto">
            <a:xfrm>
              <a:off x="2102048" y="4827823"/>
              <a:ext cx="216184" cy="209046"/>
            </a:xfrm>
            <a:custGeom>
              <a:avLst/>
              <a:gdLst/>
              <a:ahLst/>
              <a:cxnLst>
                <a:cxn ang="0">
                  <a:pos x="45" y="0"/>
                </a:cxn>
                <a:cxn ang="0">
                  <a:pos x="85" y="7"/>
                </a:cxn>
                <a:cxn ang="0">
                  <a:pos x="115" y="26"/>
                </a:cxn>
                <a:cxn ang="0">
                  <a:pos x="130" y="41"/>
                </a:cxn>
                <a:cxn ang="0">
                  <a:pos x="137" y="44"/>
                </a:cxn>
                <a:cxn ang="0">
                  <a:pos x="141" y="63"/>
                </a:cxn>
                <a:cxn ang="0">
                  <a:pos x="137" y="85"/>
                </a:cxn>
                <a:cxn ang="0">
                  <a:pos x="119" y="100"/>
                </a:cxn>
                <a:cxn ang="0">
                  <a:pos x="104" y="115"/>
                </a:cxn>
                <a:cxn ang="0">
                  <a:pos x="67" y="133"/>
                </a:cxn>
                <a:cxn ang="0">
                  <a:pos x="15" y="144"/>
                </a:cxn>
                <a:cxn ang="0">
                  <a:pos x="0" y="148"/>
                </a:cxn>
                <a:cxn ang="0">
                  <a:pos x="26" y="141"/>
                </a:cxn>
                <a:cxn ang="0">
                  <a:pos x="56" y="118"/>
                </a:cxn>
                <a:cxn ang="0">
                  <a:pos x="82" y="96"/>
                </a:cxn>
                <a:cxn ang="0">
                  <a:pos x="89" y="78"/>
                </a:cxn>
                <a:cxn ang="0">
                  <a:pos x="96" y="63"/>
                </a:cxn>
                <a:cxn ang="0">
                  <a:pos x="96" y="59"/>
                </a:cxn>
                <a:cxn ang="0">
                  <a:pos x="85" y="41"/>
                </a:cxn>
                <a:cxn ang="0">
                  <a:pos x="82" y="26"/>
                </a:cxn>
                <a:cxn ang="0">
                  <a:pos x="67" y="15"/>
                </a:cxn>
                <a:cxn ang="0">
                  <a:pos x="41" y="4"/>
                </a:cxn>
                <a:cxn ang="0">
                  <a:pos x="11" y="0"/>
                </a:cxn>
                <a:cxn ang="0">
                  <a:pos x="45" y="0"/>
                </a:cxn>
              </a:cxnLst>
              <a:rect l="0" t="0" r="0" b="0"/>
              <a:pathLst>
                <a:path w="141" h="148">
                  <a:moveTo>
                    <a:pt x="45" y="0"/>
                  </a:moveTo>
                  <a:lnTo>
                    <a:pt x="85" y="7"/>
                  </a:lnTo>
                  <a:lnTo>
                    <a:pt x="115" y="26"/>
                  </a:lnTo>
                  <a:lnTo>
                    <a:pt x="130" y="41"/>
                  </a:lnTo>
                  <a:lnTo>
                    <a:pt x="137" y="44"/>
                  </a:lnTo>
                  <a:lnTo>
                    <a:pt x="141" y="63"/>
                  </a:lnTo>
                  <a:lnTo>
                    <a:pt x="137" y="85"/>
                  </a:lnTo>
                  <a:lnTo>
                    <a:pt x="119" y="100"/>
                  </a:lnTo>
                  <a:lnTo>
                    <a:pt x="104" y="115"/>
                  </a:lnTo>
                  <a:lnTo>
                    <a:pt x="67" y="133"/>
                  </a:lnTo>
                  <a:lnTo>
                    <a:pt x="15" y="144"/>
                  </a:lnTo>
                  <a:lnTo>
                    <a:pt x="0" y="148"/>
                  </a:lnTo>
                  <a:lnTo>
                    <a:pt x="26" y="141"/>
                  </a:lnTo>
                  <a:lnTo>
                    <a:pt x="56" y="118"/>
                  </a:lnTo>
                  <a:lnTo>
                    <a:pt x="82" y="96"/>
                  </a:lnTo>
                  <a:lnTo>
                    <a:pt x="89" y="78"/>
                  </a:lnTo>
                  <a:lnTo>
                    <a:pt x="96" y="63"/>
                  </a:lnTo>
                  <a:lnTo>
                    <a:pt x="96" y="59"/>
                  </a:lnTo>
                  <a:lnTo>
                    <a:pt x="85" y="41"/>
                  </a:lnTo>
                  <a:lnTo>
                    <a:pt x="82" y="26"/>
                  </a:lnTo>
                  <a:lnTo>
                    <a:pt x="67" y="15"/>
                  </a:lnTo>
                  <a:lnTo>
                    <a:pt x="41" y="4"/>
                  </a:lnTo>
                  <a:lnTo>
                    <a:pt x="11" y="0"/>
                  </a:lnTo>
                  <a:lnTo>
                    <a:pt x="45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09" name="図形 108"/>
            <p:cNvSpPr>
              <a:spLocks/>
            </p:cNvSpPr>
            <p:nvPr/>
          </p:nvSpPr>
          <p:spPr bwMode="auto">
            <a:xfrm>
              <a:off x="1994723" y="4827823"/>
              <a:ext cx="243782" cy="218933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59" y="0"/>
                </a:cxn>
                <a:cxn ang="0">
                  <a:pos x="100" y="4"/>
                </a:cxn>
                <a:cxn ang="0">
                  <a:pos x="126" y="15"/>
                </a:cxn>
                <a:cxn ang="0">
                  <a:pos x="144" y="30"/>
                </a:cxn>
                <a:cxn ang="0">
                  <a:pos x="155" y="41"/>
                </a:cxn>
                <a:cxn ang="0">
                  <a:pos x="159" y="59"/>
                </a:cxn>
                <a:cxn ang="0">
                  <a:pos x="159" y="63"/>
                </a:cxn>
                <a:cxn ang="0">
                  <a:pos x="155" y="85"/>
                </a:cxn>
                <a:cxn ang="0">
                  <a:pos x="144" y="100"/>
                </a:cxn>
                <a:cxn ang="0">
                  <a:pos x="111" y="129"/>
                </a:cxn>
                <a:cxn ang="0">
                  <a:pos x="74" y="144"/>
                </a:cxn>
                <a:cxn ang="0">
                  <a:pos x="59" y="148"/>
                </a:cxn>
                <a:cxn ang="0">
                  <a:pos x="15" y="155"/>
                </a:cxn>
                <a:cxn ang="0">
                  <a:pos x="59" y="133"/>
                </a:cxn>
                <a:cxn ang="0">
                  <a:pos x="74" y="118"/>
                </a:cxn>
                <a:cxn ang="0">
                  <a:pos x="89" y="100"/>
                </a:cxn>
                <a:cxn ang="0">
                  <a:pos x="96" y="78"/>
                </a:cxn>
                <a:cxn ang="0">
                  <a:pos x="89" y="63"/>
                </a:cxn>
                <a:cxn ang="0">
                  <a:pos x="70" y="33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159" h="155">
                  <a:moveTo>
                    <a:pt x="33" y="0"/>
                  </a:moveTo>
                  <a:lnTo>
                    <a:pt x="59" y="0"/>
                  </a:lnTo>
                  <a:lnTo>
                    <a:pt x="100" y="4"/>
                  </a:lnTo>
                  <a:lnTo>
                    <a:pt x="126" y="15"/>
                  </a:lnTo>
                  <a:lnTo>
                    <a:pt x="144" y="30"/>
                  </a:lnTo>
                  <a:lnTo>
                    <a:pt x="155" y="41"/>
                  </a:lnTo>
                  <a:lnTo>
                    <a:pt x="159" y="59"/>
                  </a:lnTo>
                  <a:lnTo>
                    <a:pt x="159" y="63"/>
                  </a:lnTo>
                  <a:lnTo>
                    <a:pt x="155" y="85"/>
                  </a:lnTo>
                  <a:lnTo>
                    <a:pt x="144" y="100"/>
                  </a:lnTo>
                  <a:lnTo>
                    <a:pt x="111" y="129"/>
                  </a:lnTo>
                  <a:lnTo>
                    <a:pt x="74" y="144"/>
                  </a:lnTo>
                  <a:lnTo>
                    <a:pt x="59" y="148"/>
                  </a:lnTo>
                  <a:lnTo>
                    <a:pt x="15" y="155"/>
                  </a:lnTo>
                  <a:lnTo>
                    <a:pt x="59" y="133"/>
                  </a:lnTo>
                  <a:lnTo>
                    <a:pt x="74" y="118"/>
                  </a:lnTo>
                  <a:lnTo>
                    <a:pt x="89" y="100"/>
                  </a:lnTo>
                  <a:lnTo>
                    <a:pt x="96" y="78"/>
                  </a:lnTo>
                  <a:lnTo>
                    <a:pt x="89" y="63"/>
                  </a:lnTo>
                  <a:lnTo>
                    <a:pt x="70" y="33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0" name="図形 109"/>
            <p:cNvSpPr>
              <a:spLocks/>
            </p:cNvSpPr>
            <p:nvPr/>
          </p:nvSpPr>
          <p:spPr bwMode="auto">
            <a:xfrm>
              <a:off x="1864399" y="4827823"/>
              <a:ext cx="266781" cy="240120"/>
            </a:xfrm>
            <a:custGeom>
              <a:avLst/>
              <a:gdLst/>
              <a:ahLst/>
              <a:cxnLst>
                <a:cxn ang="0">
                  <a:pos x="70" y="0"/>
                </a:cxn>
                <a:cxn ang="0">
                  <a:pos x="96" y="4"/>
                </a:cxn>
                <a:cxn ang="0">
                  <a:pos x="115" y="15"/>
                </a:cxn>
                <a:cxn ang="0">
                  <a:pos x="152" y="33"/>
                </a:cxn>
                <a:cxn ang="0">
                  <a:pos x="166" y="56"/>
                </a:cxn>
                <a:cxn ang="0">
                  <a:pos x="170" y="63"/>
                </a:cxn>
                <a:cxn ang="0">
                  <a:pos x="174" y="78"/>
                </a:cxn>
                <a:cxn ang="0">
                  <a:pos x="170" y="100"/>
                </a:cxn>
                <a:cxn ang="0">
                  <a:pos x="155" y="118"/>
                </a:cxn>
                <a:cxn ang="0">
                  <a:pos x="133" y="141"/>
                </a:cxn>
                <a:cxn ang="0">
                  <a:pos x="89" y="159"/>
                </a:cxn>
                <a:cxn ang="0">
                  <a:pos x="0" y="170"/>
                </a:cxn>
                <a:cxn ang="0">
                  <a:pos x="59" y="144"/>
                </a:cxn>
                <a:cxn ang="0">
                  <a:pos x="100" y="129"/>
                </a:cxn>
                <a:cxn ang="0">
                  <a:pos x="115" y="118"/>
                </a:cxn>
                <a:cxn ang="0">
                  <a:pos x="130" y="104"/>
                </a:cxn>
                <a:cxn ang="0">
                  <a:pos x="133" y="89"/>
                </a:cxn>
                <a:cxn ang="0">
                  <a:pos x="130" y="70"/>
                </a:cxn>
                <a:cxn ang="0">
                  <a:pos x="126" y="63"/>
                </a:cxn>
                <a:cxn ang="0">
                  <a:pos x="104" y="41"/>
                </a:cxn>
                <a:cxn ang="0">
                  <a:pos x="70" y="15"/>
                </a:cxn>
                <a:cxn ang="0">
                  <a:pos x="48" y="4"/>
                </a:cxn>
                <a:cxn ang="0">
                  <a:pos x="19" y="0"/>
                </a:cxn>
                <a:cxn ang="0">
                  <a:pos x="70" y="0"/>
                </a:cxn>
              </a:cxnLst>
              <a:rect l="0" t="0" r="0" b="0"/>
              <a:pathLst>
                <a:path w="174" h="170">
                  <a:moveTo>
                    <a:pt x="70" y="0"/>
                  </a:moveTo>
                  <a:lnTo>
                    <a:pt x="96" y="4"/>
                  </a:lnTo>
                  <a:lnTo>
                    <a:pt x="115" y="15"/>
                  </a:lnTo>
                  <a:lnTo>
                    <a:pt x="152" y="33"/>
                  </a:lnTo>
                  <a:lnTo>
                    <a:pt x="166" y="56"/>
                  </a:lnTo>
                  <a:lnTo>
                    <a:pt x="170" y="63"/>
                  </a:lnTo>
                  <a:lnTo>
                    <a:pt x="174" y="78"/>
                  </a:lnTo>
                  <a:lnTo>
                    <a:pt x="170" y="100"/>
                  </a:lnTo>
                  <a:lnTo>
                    <a:pt x="155" y="118"/>
                  </a:lnTo>
                  <a:lnTo>
                    <a:pt x="133" y="141"/>
                  </a:lnTo>
                  <a:lnTo>
                    <a:pt x="89" y="159"/>
                  </a:lnTo>
                  <a:lnTo>
                    <a:pt x="0" y="170"/>
                  </a:lnTo>
                  <a:lnTo>
                    <a:pt x="59" y="144"/>
                  </a:lnTo>
                  <a:lnTo>
                    <a:pt x="100" y="129"/>
                  </a:lnTo>
                  <a:lnTo>
                    <a:pt x="115" y="118"/>
                  </a:lnTo>
                  <a:lnTo>
                    <a:pt x="130" y="104"/>
                  </a:lnTo>
                  <a:lnTo>
                    <a:pt x="133" y="89"/>
                  </a:lnTo>
                  <a:lnTo>
                    <a:pt x="130" y="70"/>
                  </a:lnTo>
                  <a:lnTo>
                    <a:pt x="126" y="63"/>
                  </a:lnTo>
                  <a:lnTo>
                    <a:pt x="104" y="41"/>
                  </a:lnTo>
                  <a:lnTo>
                    <a:pt x="70" y="15"/>
                  </a:lnTo>
                  <a:lnTo>
                    <a:pt x="48" y="4"/>
                  </a:lnTo>
                  <a:lnTo>
                    <a:pt x="19" y="0"/>
                  </a:lnTo>
                  <a:lnTo>
                    <a:pt x="7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1" name="図形 110"/>
            <p:cNvSpPr>
              <a:spLocks/>
            </p:cNvSpPr>
            <p:nvPr/>
          </p:nvSpPr>
          <p:spPr bwMode="auto">
            <a:xfrm>
              <a:off x="1609884" y="4827823"/>
              <a:ext cx="453834" cy="240120"/>
            </a:xfrm>
            <a:custGeom>
              <a:avLst/>
              <a:gdLst/>
              <a:ahLst/>
              <a:cxnLst>
                <a:cxn ang="0">
                  <a:pos x="174" y="0"/>
                </a:cxn>
                <a:cxn ang="0">
                  <a:pos x="207" y="4"/>
                </a:cxn>
                <a:cxn ang="0">
                  <a:pos x="229" y="15"/>
                </a:cxn>
                <a:cxn ang="0">
                  <a:pos x="266" y="41"/>
                </a:cxn>
                <a:cxn ang="0">
                  <a:pos x="284" y="63"/>
                </a:cxn>
                <a:cxn ang="0">
                  <a:pos x="296" y="74"/>
                </a:cxn>
                <a:cxn ang="0">
                  <a:pos x="296" y="89"/>
                </a:cxn>
                <a:cxn ang="0">
                  <a:pos x="292" y="100"/>
                </a:cxn>
                <a:cxn ang="0">
                  <a:pos x="277" y="115"/>
                </a:cxn>
                <a:cxn ang="0">
                  <a:pos x="262" y="129"/>
                </a:cxn>
                <a:cxn ang="0">
                  <a:pos x="214" y="144"/>
                </a:cxn>
                <a:cxn ang="0">
                  <a:pos x="159" y="166"/>
                </a:cxn>
                <a:cxn ang="0">
                  <a:pos x="159" y="170"/>
                </a:cxn>
                <a:cxn ang="0">
                  <a:pos x="100" y="170"/>
                </a:cxn>
                <a:cxn ang="0">
                  <a:pos x="137" y="155"/>
                </a:cxn>
                <a:cxn ang="0">
                  <a:pos x="151" y="144"/>
                </a:cxn>
                <a:cxn ang="0">
                  <a:pos x="155" y="133"/>
                </a:cxn>
                <a:cxn ang="0">
                  <a:pos x="166" y="115"/>
                </a:cxn>
                <a:cxn ang="0">
                  <a:pos x="159" y="100"/>
                </a:cxn>
                <a:cxn ang="0">
                  <a:pos x="155" y="78"/>
                </a:cxn>
                <a:cxn ang="0">
                  <a:pos x="144" y="59"/>
                </a:cxn>
                <a:cxn ang="0">
                  <a:pos x="125" y="44"/>
                </a:cxn>
                <a:cxn ang="0">
                  <a:pos x="85" y="26"/>
                </a:cxn>
                <a:cxn ang="0">
                  <a:pos x="40" y="7"/>
                </a:cxn>
                <a:cxn ang="0">
                  <a:pos x="0" y="0"/>
                </a:cxn>
                <a:cxn ang="0">
                  <a:pos x="174" y="0"/>
                </a:cxn>
              </a:cxnLst>
              <a:rect l="0" t="0" r="0" b="0"/>
              <a:pathLst>
                <a:path w="296" h="170">
                  <a:moveTo>
                    <a:pt x="174" y="0"/>
                  </a:moveTo>
                  <a:lnTo>
                    <a:pt x="207" y="4"/>
                  </a:lnTo>
                  <a:lnTo>
                    <a:pt x="229" y="15"/>
                  </a:lnTo>
                  <a:lnTo>
                    <a:pt x="266" y="41"/>
                  </a:lnTo>
                  <a:lnTo>
                    <a:pt x="284" y="63"/>
                  </a:lnTo>
                  <a:lnTo>
                    <a:pt x="296" y="74"/>
                  </a:lnTo>
                  <a:lnTo>
                    <a:pt x="296" y="89"/>
                  </a:lnTo>
                  <a:lnTo>
                    <a:pt x="292" y="100"/>
                  </a:lnTo>
                  <a:lnTo>
                    <a:pt x="277" y="115"/>
                  </a:lnTo>
                  <a:lnTo>
                    <a:pt x="262" y="129"/>
                  </a:lnTo>
                  <a:lnTo>
                    <a:pt x="214" y="144"/>
                  </a:lnTo>
                  <a:lnTo>
                    <a:pt x="159" y="166"/>
                  </a:lnTo>
                  <a:lnTo>
                    <a:pt x="159" y="170"/>
                  </a:lnTo>
                  <a:lnTo>
                    <a:pt x="100" y="170"/>
                  </a:lnTo>
                  <a:lnTo>
                    <a:pt x="137" y="155"/>
                  </a:lnTo>
                  <a:lnTo>
                    <a:pt x="151" y="144"/>
                  </a:lnTo>
                  <a:lnTo>
                    <a:pt x="155" y="133"/>
                  </a:lnTo>
                  <a:lnTo>
                    <a:pt x="166" y="115"/>
                  </a:lnTo>
                  <a:lnTo>
                    <a:pt x="159" y="100"/>
                  </a:lnTo>
                  <a:lnTo>
                    <a:pt x="155" y="78"/>
                  </a:lnTo>
                  <a:lnTo>
                    <a:pt x="144" y="59"/>
                  </a:lnTo>
                  <a:lnTo>
                    <a:pt x="125" y="44"/>
                  </a:lnTo>
                  <a:lnTo>
                    <a:pt x="85" y="26"/>
                  </a:lnTo>
                  <a:lnTo>
                    <a:pt x="40" y="7"/>
                  </a:lnTo>
                  <a:lnTo>
                    <a:pt x="0" y="0"/>
                  </a:lnTo>
                  <a:lnTo>
                    <a:pt x="17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2" name="図形 111"/>
            <p:cNvSpPr>
              <a:spLocks/>
            </p:cNvSpPr>
            <p:nvPr/>
          </p:nvSpPr>
          <p:spPr bwMode="auto">
            <a:xfrm>
              <a:off x="1433563" y="4827823"/>
              <a:ext cx="420103" cy="255657"/>
            </a:xfrm>
            <a:custGeom>
              <a:avLst/>
              <a:gdLst/>
              <a:ahLst/>
              <a:cxnLst>
                <a:cxn ang="0">
                  <a:pos x="78" y="0"/>
                </a:cxn>
                <a:cxn ang="0">
                  <a:pos x="118" y="4"/>
                </a:cxn>
                <a:cxn ang="0">
                  <a:pos x="174" y="15"/>
                </a:cxn>
                <a:cxn ang="0">
                  <a:pos x="204" y="26"/>
                </a:cxn>
                <a:cxn ang="0">
                  <a:pos x="229" y="41"/>
                </a:cxn>
                <a:cxn ang="0">
                  <a:pos x="252" y="59"/>
                </a:cxn>
                <a:cxn ang="0">
                  <a:pos x="270" y="78"/>
                </a:cxn>
                <a:cxn ang="0">
                  <a:pos x="274" y="100"/>
                </a:cxn>
                <a:cxn ang="0">
                  <a:pos x="274" y="115"/>
                </a:cxn>
                <a:cxn ang="0">
                  <a:pos x="270" y="133"/>
                </a:cxn>
                <a:cxn ang="0">
                  <a:pos x="259" y="144"/>
                </a:cxn>
                <a:cxn ang="0">
                  <a:pos x="240" y="155"/>
                </a:cxn>
                <a:cxn ang="0">
                  <a:pos x="218" y="166"/>
                </a:cxn>
                <a:cxn ang="0">
                  <a:pos x="196" y="174"/>
                </a:cxn>
                <a:cxn ang="0">
                  <a:pos x="189" y="174"/>
                </a:cxn>
                <a:cxn ang="0">
                  <a:pos x="130" y="181"/>
                </a:cxn>
                <a:cxn ang="0">
                  <a:pos x="148" y="166"/>
                </a:cxn>
                <a:cxn ang="0">
                  <a:pos x="170" y="148"/>
                </a:cxn>
                <a:cxn ang="0">
                  <a:pos x="189" y="129"/>
                </a:cxn>
                <a:cxn ang="0">
                  <a:pos x="196" y="104"/>
                </a:cxn>
                <a:cxn ang="0">
                  <a:pos x="189" y="85"/>
                </a:cxn>
                <a:cxn ang="0">
                  <a:pos x="181" y="70"/>
                </a:cxn>
                <a:cxn ang="0">
                  <a:pos x="155" y="48"/>
                </a:cxn>
                <a:cxn ang="0">
                  <a:pos x="126" y="33"/>
                </a:cxn>
                <a:cxn ang="0">
                  <a:pos x="89" y="19"/>
                </a:cxn>
                <a:cxn ang="0">
                  <a:pos x="48" y="7"/>
                </a:cxn>
                <a:cxn ang="0">
                  <a:pos x="0" y="0"/>
                </a:cxn>
                <a:cxn ang="0">
                  <a:pos x="78" y="0"/>
                </a:cxn>
              </a:cxnLst>
              <a:rect l="0" t="0" r="0" b="0"/>
              <a:pathLst>
                <a:path w="274" h="181">
                  <a:moveTo>
                    <a:pt x="78" y="0"/>
                  </a:moveTo>
                  <a:lnTo>
                    <a:pt x="118" y="4"/>
                  </a:lnTo>
                  <a:lnTo>
                    <a:pt x="174" y="15"/>
                  </a:lnTo>
                  <a:lnTo>
                    <a:pt x="204" y="26"/>
                  </a:lnTo>
                  <a:lnTo>
                    <a:pt x="229" y="41"/>
                  </a:lnTo>
                  <a:lnTo>
                    <a:pt x="252" y="59"/>
                  </a:lnTo>
                  <a:lnTo>
                    <a:pt x="270" y="78"/>
                  </a:lnTo>
                  <a:lnTo>
                    <a:pt x="274" y="100"/>
                  </a:lnTo>
                  <a:lnTo>
                    <a:pt x="274" y="115"/>
                  </a:lnTo>
                  <a:lnTo>
                    <a:pt x="270" y="133"/>
                  </a:lnTo>
                  <a:lnTo>
                    <a:pt x="259" y="144"/>
                  </a:lnTo>
                  <a:lnTo>
                    <a:pt x="240" y="155"/>
                  </a:lnTo>
                  <a:lnTo>
                    <a:pt x="218" y="166"/>
                  </a:lnTo>
                  <a:lnTo>
                    <a:pt x="196" y="174"/>
                  </a:lnTo>
                  <a:lnTo>
                    <a:pt x="189" y="174"/>
                  </a:lnTo>
                  <a:lnTo>
                    <a:pt x="130" y="181"/>
                  </a:lnTo>
                  <a:lnTo>
                    <a:pt x="148" y="166"/>
                  </a:lnTo>
                  <a:lnTo>
                    <a:pt x="170" y="148"/>
                  </a:lnTo>
                  <a:lnTo>
                    <a:pt x="189" y="129"/>
                  </a:lnTo>
                  <a:lnTo>
                    <a:pt x="196" y="104"/>
                  </a:lnTo>
                  <a:lnTo>
                    <a:pt x="189" y="85"/>
                  </a:lnTo>
                  <a:lnTo>
                    <a:pt x="181" y="70"/>
                  </a:lnTo>
                  <a:lnTo>
                    <a:pt x="155" y="48"/>
                  </a:lnTo>
                  <a:lnTo>
                    <a:pt x="126" y="33"/>
                  </a:lnTo>
                  <a:lnTo>
                    <a:pt x="89" y="19"/>
                  </a:lnTo>
                  <a:lnTo>
                    <a:pt x="48" y="7"/>
                  </a:lnTo>
                  <a:lnTo>
                    <a:pt x="0" y="0"/>
                  </a:lnTo>
                  <a:lnTo>
                    <a:pt x="78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3" name="図形 112"/>
            <p:cNvSpPr>
              <a:spLocks/>
            </p:cNvSpPr>
            <p:nvPr/>
          </p:nvSpPr>
          <p:spPr bwMode="auto">
            <a:xfrm>
              <a:off x="1359968" y="4827823"/>
              <a:ext cx="363374" cy="261307"/>
            </a:xfrm>
            <a:custGeom>
              <a:avLst/>
              <a:gdLst/>
              <a:ahLst/>
              <a:cxnLst>
                <a:cxn ang="0">
                  <a:pos x="33" y="0"/>
                </a:cxn>
                <a:cxn ang="0">
                  <a:pos x="26" y="0"/>
                </a:cxn>
                <a:cxn ang="0">
                  <a:pos x="81" y="7"/>
                </a:cxn>
                <a:cxn ang="0">
                  <a:pos x="126" y="26"/>
                </a:cxn>
                <a:cxn ang="0">
                  <a:pos x="174" y="41"/>
                </a:cxn>
                <a:cxn ang="0">
                  <a:pos x="203" y="56"/>
                </a:cxn>
                <a:cxn ang="0">
                  <a:pos x="222" y="70"/>
                </a:cxn>
                <a:cxn ang="0">
                  <a:pos x="237" y="89"/>
                </a:cxn>
                <a:cxn ang="0">
                  <a:pos x="237" y="104"/>
                </a:cxn>
                <a:cxn ang="0">
                  <a:pos x="237" y="118"/>
                </a:cxn>
                <a:cxn ang="0">
                  <a:pos x="233" y="129"/>
                </a:cxn>
                <a:cxn ang="0">
                  <a:pos x="207" y="148"/>
                </a:cxn>
                <a:cxn ang="0">
                  <a:pos x="181" y="170"/>
                </a:cxn>
                <a:cxn ang="0">
                  <a:pos x="166" y="181"/>
                </a:cxn>
                <a:cxn ang="0">
                  <a:pos x="137" y="185"/>
                </a:cxn>
                <a:cxn ang="0">
                  <a:pos x="174" y="159"/>
                </a:cxn>
                <a:cxn ang="0">
                  <a:pos x="189" y="144"/>
                </a:cxn>
                <a:cxn ang="0">
                  <a:pos x="196" y="126"/>
                </a:cxn>
                <a:cxn ang="0">
                  <a:pos x="192" y="100"/>
                </a:cxn>
                <a:cxn ang="0">
                  <a:pos x="178" y="70"/>
                </a:cxn>
                <a:cxn ang="0">
                  <a:pos x="122" y="41"/>
                </a:cxn>
                <a:cxn ang="0">
                  <a:pos x="67" y="19"/>
                </a:cxn>
                <a:cxn ang="0">
                  <a:pos x="0" y="0"/>
                </a:cxn>
                <a:cxn ang="0">
                  <a:pos x="33" y="0"/>
                </a:cxn>
              </a:cxnLst>
              <a:rect l="0" t="0" r="0" b="0"/>
              <a:pathLst>
                <a:path w="237" h="185">
                  <a:moveTo>
                    <a:pt x="33" y="0"/>
                  </a:moveTo>
                  <a:lnTo>
                    <a:pt x="26" y="0"/>
                  </a:lnTo>
                  <a:lnTo>
                    <a:pt x="81" y="7"/>
                  </a:lnTo>
                  <a:lnTo>
                    <a:pt x="126" y="26"/>
                  </a:lnTo>
                  <a:lnTo>
                    <a:pt x="174" y="41"/>
                  </a:lnTo>
                  <a:lnTo>
                    <a:pt x="203" y="56"/>
                  </a:lnTo>
                  <a:lnTo>
                    <a:pt x="222" y="70"/>
                  </a:lnTo>
                  <a:lnTo>
                    <a:pt x="237" y="89"/>
                  </a:lnTo>
                  <a:lnTo>
                    <a:pt x="237" y="104"/>
                  </a:lnTo>
                  <a:lnTo>
                    <a:pt x="237" y="118"/>
                  </a:lnTo>
                  <a:lnTo>
                    <a:pt x="233" y="129"/>
                  </a:lnTo>
                  <a:lnTo>
                    <a:pt x="207" y="148"/>
                  </a:lnTo>
                  <a:lnTo>
                    <a:pt x="181" y="170"/>
                  </a:lnTo>
                  <a:lnTo>
                    <a:pt x="166" y="181"/>
                  </a:lnTo>
                  <a:lnTo>
                    <a:pt x="137" y="185"/>
                  </a:lnTo>
                  <a:lnTo>
                    <a:pt x="174" y="159"/>
                  </a:lnTo>
                  <a:lnTo>
                    <a:pt x="189" y="144"/>
                  </a:lnTo>
                  <a:lnTo>
                    <a:pt x="196" y="126"/>
                  </a:lnTo>
                  <a:lnTo>
                    <a:pt x="192" y="100"/>
                  </a:lnTo>
                  <a:lnTo>
                    <a:pt x="178" y="70"/>
                  </a:lnTo>
                  <a:lnTo>
                    <a:pt x="122" y="41"/>
                  </a:lnTo>
                  <a:lnTo>
                    <a:pt x="67" y="19"/>
                  </a:lnTo>
                  <a:lnTo>
                    <a:pt x="0" y="0"/>
                  </a:lnTo>
                  <a:lnTo>
                    <a:pt x="33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4" name="図形 113"/>
            <p:cNvSpPr>
              <a:spLocks/>
            </p:cNvSpPr>
            <p:nvPr/>
          </p:nvSpPr>
          <p:spPr bwMode="auto">
            <a:xfrm>
              <a:off x="985862" y="4827823"/>
              <a:ext cx="668485" cy="673748"/>
            </a:xfrm>
            <a:custGeom>
              <a:avLst/>
              <a:gdLst/>
              <a:ahLst/>
              <a:cxnLst>
                <a:cxn ang="0">
                  <a:pos x="222" y="0"/>
                </a:cxn>
                <a:cxn ang="0">
                  <a:pos x="255" y="4"/>
                </a:cxn>
                <a:cxn ang="0">
                  <a:pos x="292" y="15"/>
                </a:cxn>
                <a:cxn ang="0">
                  <a:pos x="355" y="41"/>
                </a:cxn>
                <a:cxn ang="0">
                  <a:pos x="422" y="74"/>
                </a:cxn>
                <a:cxn ang="0">
                  <a:pos x="433" y="100"/>
                </a:cxn>
                <a:cxn ang="0">
                  <a:pos x="436" y="126"/>
                </a:cxn>
                <a:cxn ang="0">
                  <a:pos x="433" y="141"/>
                </a:cxn>
                <a:cxn ang="0">
                  <a:pos x="422" y="144"/>
                </a:cxn>
                <a:cxn ang="0">
                  <a:pos x="403" y="170"/>
                </a:cxn>
                <a:cxn ang="0">
                  <a:pos x="370" y="189"/>
                </a:cxn>
                <a:cxn ang="0">
                  <a:pos x="337" y="200"/>
                </a:cxn>
                <a:cxn ang="0">
                  <a:pos x="314" y="211"/>
                </a:cxn>
                <a:cxn ang="0">
                  <a:pos x="266" y="229"/>
                </a:cxn>
                <a:cxn ang="0">
                  <a:pos x="207" y="240"/>
                </a:cxn>
                <a:cxn ang="0">
                  <a:pos x="144" y="251"/>
                </a:cxn>
                <a:cxn ang="0">
                  <a:pos x="96" y="266"/>
                </a:cxn>
                <a:cxn ang="0">
                  <a:pos x="59" y="281"/>
                </a:cxn>
                <a:cxn ang="0">
                  <a:pos x="45" y="296"/>
                </a:cxn>
                <a:cxn ang="0">
                  <a:pos x="33" y="307"/>
                </a:cxn>
                <a:cxn ang="0">
                  <a:pos x="30" y="329"/>
                </a:cxn>
                <a:cxn ang="0">
                  <a:pos x="30" y="336"/>
                </a:cxn>
                <a:cxn ang="0">
                  <a:pos x="41" y="366"/>
                </a:cxn>
                <a:cxn ang="0">
                  <a:pos x="48" y="392"/>
                </a:cxn>
                <a:cxn ang="0">
                  <a:pos x="74" y="410"/>
                </a:cxn>
                <a:cxn ang="0">
                  <a:pos x="104" y="421"/>
                </a:cxn>
                <a:cxn ang="0">
                  <a:pos x="159" y="436"/>
                </a:cxn>
                <a:cxn ang="0">
                  <a:pos x="185" y="440"/>
                </a:cxn>
                <a:cxn ang="0">
                  <a:pos x="311" y="462"/>
                </a:cxn>
                <a:cxn ang="0">
                  <a:pos x="425" y="477"/>
                </a:cxn>
                <a:cxn ang="0">
                  <a:pos x="381" y="477"/>
                </a:cxn>
                <a:cxn ang="0">
                  <a:pos x="322" y="466"/>
                </a:cxn>
                <a:cxn ang="0">
                  <a:pos x="255" y="462"/>
                </a:cxn>
                <a:cxn ang="0">
                  <a:pos x="185" y="447"/>
                </a:cxn>
                <a:cxn ang="0">
                  <a:pos x="115" y="436"/>
                </a:cxn>
                <a:cxn ang="0">
                  <a:pos x="48" y="410"/>
                </a:cxn>
                <a:cxn ang="0">
                  <a:pos x="33" y="396"/>
                </a:cxn>
                <a:cxn ang="0">
                  <a:pos x="15" y="377"/>
                </a:cxn>
                <a:cxn ang="0">
                  <a:pos x="4" y="355"/>
                </a:cxn>
                <a:cxn ang="0">
                  <a:pos x="0" y="336"/>
                </a:cxn>
                <a:cxn ang="0">
                  <a:pos x="0" y="322"/>
                </a:cxn>
                <a:cxn ang="0">
                  <a:pos x="4" y="311"/>
                </a:cxn>
                <a:cxn ang="0">
                  <a:pos x="19" y="296"/>
                </a:cxn>
                <a:cxn ang="0">
                  <a:pos x="33" y="274"/>
                </a:cxn>
                <a:cxn ang="0">
                  <a:pos x="56" y="259"/>
                </a:cxn>
                <a:cxn ang="0">
                  <a:pos x="89" y="251"/>
                </a:cxn>
                <a:cxn ang="0">
                  <a:pos x="141" y="240"/>
                </a:cxn>
                <a:cxn ang="0">
                  <a:pos x="170" y="237"/>
                </a:cxn>
                <a:cxn ang="0">
                  <a:pos x="229" y="226"/>
                </a:cxn>
                <a:cxn ang="0">
                  <a:pos x="266" y="214"/>
                </a:cxn>
                <a:cxn ang="0">
                  <a:pos x="307" y="200"/>
                </a:cxn>
                <a:cxn ang="0">
                  <a:pos x="337" y="185"/>
                </a:cxn>
                <a:cxn ang="0">
                  <a:pos x="366" y="159"/>
                </a:cxn>
                <a:cxn ang="0">
                  <a:pos x="370" y="141"/>
                </a:cxn>
                <a:cxn ang="0">
                  <a:pos x="377" y="115"/>
                </a:cxn>
                <a:cxn ang="0">
                  <a:pos x="370" y="85"/>
                </a:cxn>
                <a:cxn ang="0">
                  <a:pos x="351" y="59"/>
                </a:cxn>
                <a:cxn ang="0">
                  <a:pos x="333" y="41"/>
                </a:cxn>
                <a:cxn ang="0">
                  <a:pos x="296" y="26"/>
                </a:cxn>
                <a:cxn ang="0">
                  <a:pos x="255" y="15"/>
                </a:cxn>
                <a:cxn ang="0">
                  <a:pos x="244" y="7"/>
                </a:cxn>
                <a:cxn ang="0">
                  <a:pos x="207" y="0"/>
                </a:cxn>
                <a:cxn ang="0">
                  <a:pos x="222" y="0"/>
                </a:cxn>
              </a:cxnLst>
              <a:rect l="0" t="0" r="0" b="0"/>
              <a:pathLst>
                <a:path w="436" h="477">
                  <a:moveTo>
                    <a:pt x="222" y="0"/>
                  </a:moveTo>
                  <a:lnTo>
                    <a:pt x="255" y="4"/>
                  </a:lnTo>
                  <a:lnTo>
                    <a:pt x="292" y="15"/>
                  </a:lnTo>
                  <a:lnTo>
                    <a:pt x="355" y="41"/>
                  </a:lnTo>
                  <a:lnTo>
                    <a:pt x="422" y="74"/>
                  </a:lnTo>
                  <a:lnTo>
                    <a:pt x="433" y="100"/>
                  </a:lnTo>
                  <a:lnTo>
                    <a:pt x="436" y="126"/>
                  </a:lnTo>
                  <a:lnTo>
                    <a:pt x="433" y="141"/>
                  </a:lnTo>
                  <a:lnTo>
                    <a:pt x="422" y="144"/>
                  </a:lnTo>
                  <a:lnTo>
                    <a:pt x="403" y="170"/>
                  </a:lnTo>
                  <a:lnTo>
                    <a:pt x="370" y="189"/>
                  </a:lnTo>
                  <a:lnTo>
                    <a:pt x="337" y="200"/>
                  </a:lnTo>
                  <a:lnTo>
                    <a:pt x="314" y="211"/>
                  </a:lnTo>
                  <a:lnTo>
                    <a:pt x="266" y="229"/>
                  </a:lnTo>
                  <a:lnTo>
                    <a:pt x="207" y="240"/>
                  </a:lnTo>
                  <a:lnTo>
                    <a:pt x="144" y="251"/>
                  </a:lnTo>
                  <a:lnTo>
                    <a:pt x="96" y="266"/>
                  </a:lnTo>
                  <a:lnTo>
                    <a:pt x="59" y="281"/>
                  </a:lnTo>
                  <a:lnTo>
                    <a:pt x="45" y="296"/>
                  </a:lnTo>
                  <a:lnTo>
                    <a:pt x="33" y="307"/>
                  </a:lnTo>
                  <a:lnTo>
                    <a:pt x="30" y="329"/>
                  </a:lnTo>
                  <a:lnTo>
                    <a:pt x="30" y="336"/>
                  </a:lnTo>
                  <a:lnTo>
                    <a:pt x="41" y="366"/>
                  </a:lnTo>
                  <a:lnTo>
                    <a:pt x="48" y="392"/>
                  </a:lnTo>
                  <a:lnTo>
                    <a:pt x="74" y="410"/>
                  </a:lnTo>
                  <a:lnTo>
                    <a:pt x="104" y="421"/>
                  </a:lnTo>
                  <a:lnTo>
                    <a:pt x="159" y="436"/>
                  </a:lnTo>
                  <a:lnTo>
                    <a:pt x="185" y="440"/>
                  </a:lnTo>
                  <a:lnTo>
                    <a:pt x="311" y="462"/>
                  </a:lnTo>
                  <a:lnTo>
                    <a:pt x="425" y="477"/>
                  </a:lnTo>
                  <a:lnTo>
                    <a:pt x="381" y="477"/>
                  </a:lnTo>
                  <a:lnTo>
                    <a:pt x="322" y="466"/>
                  </a:lnTo>
                  <a:lnTo>
                    <a:pt x="255" y="462"/>
                  </a:lnTo>
                  <a:lnTo>
                    <a:pt x="185" y="447"/>
                  </a:lnTo>
                  <a:lnTo>
                    <a:pt x="115" y="436"/>
                  </a:lnTo>
                  <a:lnTo>
                    <a:pt x="48" y="410"/>
                  </a:lnTo>
                  <a:lnTo>
                    <a:pt x="33" y="396"/>
                  </a:lnTo>
                  <a:lnTo>
                    <a:pt x="15" y="377"/>
                  </a:lnTo>
                  <a:lnTo>
                    <a:pt x="4" y="355"/>
                  </a:lnTo>
                  <a:lnTo>
                    <a:pt x="0" y="336"/>
                  </a:lnTo>
                  <a:lnTo>
                    <a:pt x="0" y="322"/>
                  </a:lnTo>
                  <a:lnTo>
                    <a:pt x="4" y="311"/>
                  </a:lnTo>
                  <a:lnTo>
                    <a:pt x="19" y="296"/>
                  </a:lnTo>
                  <a:lnTo>
                    <a:pt x="33" y="274"/>
                  </a:lnTo>
                  <a:lnTo>
                    <a:pt x="56" y="259"/>
                  </a:lnTo>
                  <a:lnTo>
                    <a:pt x="89" y="251"/>
                  </a:lnTo>
                  <a:lnTo>
                    <a:pt x="141" y="240"/>
                  </a:lnTo>
                  <a:lnTo>
                    <a:pt x="170" y="237"/>
                  </a:lnTo>
                  <a:lnTo>
                    <a:pt x="229" y="226"/>
                  </a:lnTo>
                  <a:lnTo>
                    <a:pt x="266" y="214"/>
                  </a:lnTo>
                  <a:lnTo>
                    <a:pt x="307" y="200"/>
                  </a:lnTo>
                  <a:lnTo>
                    <a:pt x="337" y="185"/>
                  </a:lnTo>
                  <a:lnTo>
                    <a:pt x="366" y="159"/>
                  </a:lnTo>
                  <a:lnTo>
                    <a:pt x="370" y="141"/>
                  </a:lnTo>
                  <a:lnTo>
                    <a:pt x="377" y="115"/>
                  </a:lnTo>
                  <a:lnTo>
                    <a:pt x="370" y="85"/>
                  </a:lnTo>
                  <a:lnTo>
                    <a:pt x="351" y="59"/>
                  </a:lnTo>
                  <a:lnTo>
                    <a:pt x="333" y="41"/>
                  </a:lnTo>
                  <a:lnTo>
                    <a:pt x="296" y="26"/>
                  </a:lnTo>
                  <a:lnTo>
                    <a:pt x="255" y="15"/>
                  </a:lnTo>
                  <a:lnTo>
                    <a:pt x="244" y="7"/>
                  </a:lnTo>
                  <a:lnTo>
                    <a:pt x="207" y="0"/>
                  </a:lnTo>
                  <a:lnTo>
                    <a:pt x="222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5" name="図形 114"/>
            <p:cNvSpPr>
              <a:spLocks/>
            </p:cNvSpPr>
            <p:nvPr/>
          </p:nvSpPr>
          <p:spPr bwMode="auto">
            <a:xfrm>
              <a:off x="662352" y="5147041"/>
              <a:ext cx="884670" cy="360180"/>
            </a:xfrm>
            <a:custGeom>
              <a:avLst/>
              <a:gdLst/>
              <a:ahLst/>
              <a:cxnLst>
                <a:cxn ang="0">
                  <a:pos x="0" y="110"/>
                </a:cxn>
                <a:cxn ang="0">
                  <a:pos x="0" y="99"/>
                </a:cxn>
                <a:cxn ang="0">
                  <a:pos x="4" y="88"/>
                </a:cxn>
                <a:cxn ang="0">
                  <a:pos x="19" y="73"/>
                </a:cxn>
                <a:cxn ang="0">
                  <a:pos x="49" y="55"/>
                </a:cxn>
                <a:cxn ang="0">
                  <a:pos x="111" y="33"/>
                </a:cxn>
                <a:cxn ang="0">
                  <a:pos x="196" y="14"/>
                </a:cxn>
                <a:cxn ang="0">
                  <a:pos x="293" y="0"/>
                </a:cxn>
                <a:cxn ang="0">
                  <a:pos x="226" y="14"/>
                </a:cxn>
                <a:cxn ang="0">
                  <a:pos x="156" y="40"/>
                </a:cxn>
                <a:cxn ang="0">
                  <a:pos x="119" y="55"/>
                </a:cxn>
                <a:cxn ang="0">
                  <a:pos x="97" y="70"/>
                </a:cxn>
                <a:cxn ang="0">
                  <a:pos x="74" y="96"/>
                </a:cxn>
                <a:cxn ang="0">
                  <a:pos x="63" y="118"/>
                </a:cxn>
                <a:cxn ang="0">
                  <a:pos x="63" y="125"/>
                </a:cxn>
                <a:cxn ang="0">
                  <a:pos x="71" y="133"/>
                </a:cxn>
                <a:cxn ang="0">
                  <a:pos x="86" y="151"/>
                </a:cxn>
                <a:cxn ang="0">
                  <a:pos x="126" y="170"/>
                </a:cxn>
                <a:cxn ang="0">
                  <a:pos x="189" y="195"/>
                </a:cxn>
                <a:cxn ang="0">
                  <a:pos x="285" y="221"/>
                </a:cxn>
                <a:cxn ang="0">
                  <a:pos x="448" y="236"/>
                </a:cxn>
                <a:cxn ang="0">
                  <a:pos x="522" y="244"/>
                </a:cxn>
                <a:cxn ang="0">
                  <a:pos x="577" y="251"/>
                </a:cxn>
                <a:cxn ang="0">
                  <a:pos x="525" y="255"/>
                </a:cxn>
                <a:cxn ang="0">
                  <a:pos x="511" y="251"/>
                </a:cxn>
                <a:cxn ang="0">
                  <a:pos x="507" y="251"/>
                </a:cxn>
                <a:cxn ang="0">
                  <a:pos x="448" y="251"/>
                </a:cxn>
                <a:cxn ang="0">
                  <a:pos x="378" y="240"/>
                </a:cxn>
                <a:cxn ang="0">
                  <a:pos x="226" y="214"/>
                </a:cxn>
                <a:cxn ang="0">
                  <a:pos x="141" y="195"/>
                </a:cxn>
                <a:cxn ang="0">
                  <a:pos x="71" y="170"/>
                </a:cxn>
                <a:cxn ang="0">
                  <a:pos x="41" y="155"/>
                </a:cxn>
                <a:cxn ang="0">
                  <a:pos x="19" y="140"/>
                </a:cxn>
                <a:cxn ang="0">
                  <a:pos x="4" y="125"/>
                </a:cxn>
                <a:cxn ang="0">
                  <a:pos x="0" y="110"/>
                </a:cxn>
              </a:cxnLst>
              <a:rect l="0" t="0" r="0" b="0"/>
              <a:pathLst>
                <a:path w="577" h="255">
                  <a:moveTo>
                    <a:pt x="0" y="110"/>
                  </a:moveTo>
                  <a:lnTo>
                    <a:pt x="0" y="99"/>
                  </a:lnTo>
                  <a:lnTo>
                    <a:pt x="4" y="88"/>
                  </a:lnTo>
                  <a:lnTo>
                    <a:pt x="19" y="73"/>
                  </a:lnTo>
                  <a:lnTo>
                    <a:pt x="49" y="55"/>
                  </a:lnTo>
                  <a:lnTo>
                    <a:pt x="111" y="33"/>
                  </a:lnTo>
                  <a:lnTo>
                    <a:pt x="196" y="14"/>
                  </a:lnTo>
                  <a:lnTo>
                    <a:pt x="293" y="0"/>
                  </a:lnTo>
                  <a:lnTo>
                    <a:pt x="226" y="14"/>
                  </a:lnTo>
                  <a:lnTo>
                    <a:pt x="156" y="40"/>
                  </a:lnTo>
                  <a:lnTo>
                    <a:pt x="119" y="55"/>
                  </a:lnTo>
                  <a:lnTo>
                    <a:pt x="97" y="70"/>
                  </a:lnTo>
                  <a:lnTo>
                    <a:pt x="74" y="96"/>
                  </a:lnTo>
                  <a:lnTo>
                    <a:pt x="63" y="118"/>
                  </a:lnTo>
                  <a:lnTo>
                    <a:pt x="63" y="125"/>
                  </a:lnTo>
                  <a:lnTo>
                    <a:pt x="71" y="133"/>
                  </a:lnTo>
                  <a:lnTo>
                    <a:pt x="86" y="151"/>
                  </a:lnTo>
                  <a:lnTo>
                    <a:pt x="126" y="170"/>
                  </a:lnTo>
                  <a:lnTo>
                    <a:pt x="189" y="195"/>
                  </a:lnTo>
                  <a:lnTo>
                    <a:pt x="285" y="221"/>
                  </a:lnTo>
                  <a:lnTo>
                    <a:pt x="448" y="236"/>
                  </a:lnTo>
                  <a:lnTo>
                    <a:pt x="522" y="244"/>
                  </a:lnTo>
                  <a:lnTo>
                    <a:pt x="577" y="251"/>
                  </a:lnTo>
                  <a:lnTo>
                    <a:pt x="525" y="255"/>
                  </a:lnTo>
                  <a:lnTo>
                    <a:pt x="511" y="251"/>
                  </a:lnTo>
                  <a:lnTo>
                    <a:pt x="507" y="251"/>
                  </a:lnTo>
                  <a:lnTo>
                    <a:pt x="448" y="251"/>
                  </a:lnTo>
                  <a:lnTo>
                    <a:pt x="378" y="240"/>
                  </a:lnTo>
                  <a:lnTo>
                    <a:pt x="226" y="214"/>
                  </a:lnTo>
                  <a:lnTo>
                    <a:pt x="141" y="195"/>
                  </a:lnTo>
                  <a:lnTo>
                    <a:pt x="71" y="170"/>
                  </a:lnTo>
                  <a:lnTo>
                    <a:pt x="41" y="155"/>
                  </a:lnTo>
                  <a:lnTo>
                    <a:pt x="19" y="140"/>
                  </a:lnTo>
                  <a:lnTo>
                    <a:pt x="4" y="125"/>
                  </a:lnTo>
                  <a:lnTo>
                    <a:pt x="0" y="11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6" name="図形 115"/>
            <p:cNvSpPr>
              <a:spLocks/>
            </p:cNvSpPr>
            <p:nvPr/>
          </p:nvSpPr>
          <p:spPr bwMode="auto">
            <a:xfrm>
              <a:off x="578025" y="5135742"/>
              <a:ext cx="748213" cy="365830"/>
            </a:xfrm>
            <a:custGeom>
              <a:avLst/>
              <a:gdLst/>
              <a:ahLst/>
              <a:cxnLst>
                <a:cxn ang="0">
                  <a:pos x="174" y="207"/>
                </a:cxn>
                <a:cxn ang="0">
                  <a:pos x="96" y="189"/>
                </a:cxn>
                <a:cxn ang="0">
                  <a:pos x="41" y="167"/>
                </a:cxn>
                <a:cxn ang="0">
                  <a:pos x="11" y="141"/>
                </a:cxn>
                <a:cxn ang="0">
                  <a:pos x="0" y="122"/>
                </a:cxn>
                <a:cxn ang="0">
                  <a:pos x="0" y="111"/>
                </a:cxn>
                <a:cxn ang="0">
                  <a:pos x="0" y="96"/>
                </a:cxn>
                <a:cxn ang="0">
                  <a:pos x="4" y="93"/>
                </a:cxn>
                <a:cxn ang="0">
                  <a:pos x="19" y="78"/>
                </a:cxn>
                <a:cxn ang="0">
                  <a:pos x="33" y="63"/>
                </a:cxn>
                <a:cxn ang="0">
                  <a:pos x="85" y="41"/>
                </a:cxn>
                <a:cxn ang="0">
                  <a:pos x="141" y="26"/>
                </a:cxn>
                <a:cxn ang="0">
                  <a:pos x="200" y="19"/>
                </a:cxn>
                <a:cxn ang="0">
                  <a:pos x="307" y="8"/>
                </a:cxn>
                <a:cxn ang="0">
                  <a:pos x="348" y="8"/>
                </a:cxn>
                <a:cxn ang="0">
                  <a:pos x="377" y="0"/>
                </a:cxn>
                <a:cxn ang="0">
                  <a:pos x="362" y="0"/>
                </a:cxn>
                <a:cxn ang="0">
                  <a:pos x="251" y="19"/>
                </a:cxn>
                <a:cxn ang="0">
                  <a:pos x="166" y="37"/>
                </a:cxn>
                <a:cxn ang="0">
                  <a:pos x="111" y="56"/>
                </a:cxn>
                <a:cxn ang="0">
                  <a:pos x="74" y="78"/>
                </a:cxn>
                <a:cxn ang="0">
                  <a:pos x="55" y="96"/>
                </a:cxn>
                <a:cxn ang="0">
                  <a:pos x="48" y="107"/>
                </a:cxn>
                <a:cxn ang="0">
                  <a:pos x="48" y="118"/>
                </a:cxn>
                <a:cxn ang="0">
                  <a:pos x="55" y="133"/>
                </a:cxn>
                <a:cxn ang="0">
                  <a:pos x="67" y="148"/>
                </a:cxn>
                <a:cxn ang="0">
                  <a:pos x="85" y="163"/>
                </a:cxn>
                <a:cxn ang="0">
                  <a:pos x="104" y="174"/>
                </a:cxn>
                <a:cxn ang="0">
                  <a:pos x="170" y="196"/>
                </a:cxn>
                <a:cxn ang="0">
                  <a:pos x="240" y="218"/>
                </a:cxn>
                <a:cxn ang="0">
                  <a:pos x="381" y="244"/>
                </a:cxn>
                <a:cxn ang="0">
                  <a:pos x="488" y="259"/>
                </a:cxn>
                <a:cxn ang="0">
                  <a:pos x="447" y="259"/>
                </a:cxn>
                <a:cxn ang="0">
                  <a:pos x="447" y="252"/>
                </a:cxn>
                <a:cxn ang="0">
                  <a:pos x="348" y="244"/>
                </a:cxn>
                <a:cxn ang="0">
                  <a:pos x="266" y="229"/>
                </a:cxn>
                <a:cxn ang="0">
                  <a:pos x="174" y="207"/>
                </a:cxn>
              </a:cxnLst>
              <a:rect l="0" t="0" r="0" b="0"/>
              <a:pathLst>
                <a:path w="488" h="259">
                  <a:moveTo>
                    <a:pt x="174" y="207"/>
                  </a:moveTo>
                  <a:lnTo>
                    <a:pt x="96" y="189"/>
                  </a:lnTo>
                  <a:lnTo>
                    <a:pt x="41" y="167"/>
                  </a:lnTo>
                  <a:lnTo>
                    <a:pt x="11" y="141"/>
                  </a:lnTo>
                  <a:lnTo>
                    <a:pt x="0" y="122"/>
                  </a:lnTo>
                  <a:lnTo>
                    <a:pt x="0" y="111"/>
                  </a:lnTo>
                  <a:lnTo>
                    <a:pt x="0" y="96"/>
                  </a:lnTo>
                  <a:lnTo>
                    <a:pt x="4" y="93"/>
                  </a:lnTo>
                  <a:lnTo>
                    <a:pt x="19" y="78"/>
                  </a:lnTo>
                  <a:lnTo>
                    <a:pt x="33" y="63"/>
                  </a:lnTo>
                  <a:lnTo>
                    <a:pt x="85" y="41"/>
                  </a:lnTo>
                  <a:lnTo>
                    <a:pt x="141" y="26"/>
                  </a:lnTo>
                  <a:lnTo>
                    <a:pt x="200" y="19"/>
                  </a:lnTo>
                  <a:lnTo>
                    <a:pt x="307" y="8"/>
                  </a:lnTo>
                  <a:lnTo>
                    <a:pt x="348" y="8"/>
                  </a:lnTo>
                  <a:lnTo>
                    <a:pt x="377" y="0"/>
                  </a:lnTo>
                  <a:lnTo>
                    <a:pt x="362" y="0"/>
                  </a:lnTo>
                  <a:lnTo>
                    <a:pt x="251" y="19"/>
                  </a:lnTo>
                  <a:lnTo>
                    <a:pt x="166" y="37"/>
                  </a:lnTo>
                  <a:lnTo>
                    <a:pt x="111" y="56"/>
                  </a:lnTo>
                  <a:lnTo>
                    <a:pt x="74" y="78"/>
                  </a:lnTo>
                  <a:lnTo>
                    <a:pt x="55" y="96"/>
                  </a:lnTo>
                  <a:lnTo>
                    <a:pt x="48" y="107"/>
                  </a:lnTo>
                  <a:lnTo>
                    <a:pt x="48" y="118"/>
                  </a:lnTo>
                  <a:lnTo>
                    <a:pt x="55" y="133"/>
                  </a:lnTo>
                  <a:lnTo>
                    <a:pt x="67" y="148"/>
                  </a:lnTo>
                  <a:lnTo>
                    <a:pt x="85" y="163"/>
                  </a:lnTo>
                  <a:lnTo>
                    <a:pt x="104" y="174"/>
                  </a:lnTo>
                  <a:lnTo>
                    <a:pt x="170" y="196"/>
                  </a:lnTo>
                  <a:lnTo>
                    <a:pt x="240" y="218"/>
                  </a:lnTo>
                  <a:lnTo>
                    <a:pt x="381" y="244"/>
                  </a:lnTo>
                  <a:lnTo>
                    <a:pt x="488" y="259"/>
                  </a:lnTo>
                  <a:lnTo>
                    <a:pt x="447" y="259"/>
                  </a:lnTo>
                  <a:lnTo>
                    <a:pt x="447" y="252"/>
                  </a:lnTo>
                  <a:lnTo>
                    <a:pt x="348" y="244"/>
                  </a:lnTo>
                  <a:lnTo>
                    <a:pt x="266" y="229"/>
                  </a:lnTo>
                  <a:lnTo>
                    <a:pt x="174" y="20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7" name="図形 116"/>
            <p:cNvSpPr>
              <a:spLocks/>
            </p:cNvSpPr>
            <p:nvPr/>
          </p:nvSpPr>
          <p:spPr bwMode="auto">
            <a:xfrm>
              <a:off x="771211" y="4827823"/>
              <a:ext cx="781944" cy="637024"/>
            </a:xfrm>
            <a:custGeom>
              <a:avLst/>
              <a:gdLst/>
              <a:ahLst/>
              <a:cxnLst>
                <a:cxn ang="0">
                  <a:pos x="321" y="0"/>
                </a:cxn>
                <a:cxn ang="0">
                  <a:pos x="377" y="7"/>
                </a:cxn>
                <a:cxn ang="0">
                  <a:pos x="395" y="15"/>
                </a:cxn>
                <a:cxn ang="0">
                  <a:pos x="436" y="30"/>
                </a:cxn>
                <a:cxn ang="0">
                  <a:pos x="465" y="44"/>
                </a:cxn>
                <a:cxn ang="0">
                  <a:pos x="491" y="59"/>
                </a:cxn>
                <a:cxn ang="0">
                  <a:pos x="506" y="85"/>
                </a:cxn>
                <a:cxn ang="0">
                  <a:pos x="510" y="115"/>
                </a:cxn>
                <a:cxn ang="0">
                  <a:pos x="510" y="141"/>
                </a:cxn>
                <a:cxn ang="0">
                  <a:pos x="502" y="159"/>
                </a:cxn>
                <a:cxn ang="0">
                  <a:pos x="477" y="181"/>
                </a:cxn>
                <a:cxn ang="0">
                  <a:pos x="440" y="200"/>
                </a:cxn>
                <a:cxn ang="0">
                  <a:pos x="406" y="211"/>
                </a:cxn>
                <a:cxn ang="0">
                  <a:pos x="366" y="218"/>
                </a:cxn>
                <a:cxn ang="0">
                  <a:pos x="307" y="237"/>
                </a:cxn>
                <a:cxn ang="0">
                  <a:pos x="281" y="237"/>
                </a:cxn>
                <a:cxn ang="0">
                  <a:pos x="229" y="244"/>
                </a:cxn>
                <a:cxn ang="0">
                  <a:pos x="188" y="259"/>
                </a:cxn>
                <a:cxn ang="0">
                  <a:pos x="173" y="274"/>
                </a:cxn>
                <a:cxn ang="0">
                  <a:pos x="155" y="288"/>
                </a:cxn>
                <a:cxn ang="0">
                  <a:pos x="144" y="307"/>
                </a:cxn>
                <a:cxn ang="0">
                  <a:pos x="136" y="322"/>
                </a:cxn>
                <a:cxn ang="0">
                  <a:pos x="136" y="336"/>
                </a:cxn>
                <a:cxn ang="0">
                  <a:pos x="140" y="355"/>
                </a:cxn>
                <a:cxn ang="0">
                  <a:pos x="151" y="377"/>
                </a:cxn>
                <a:cxn ang="0">
                  <a:pos x="170" y="396"/>
                </a:cxn>
                <a:cxn ang="0">
                  <a:pos x="185" y="410"/>
                </a:cxn>
                <a:cxn ang="0">
                  <a:pos x="244" y="436"/>
                </a:cxn>
                <a:cxn ang="0">
                  <a:pos x="310" y="451"/>
                </a:cxn>
                <a:cxn ang="0">
                  <a:pos x="214" y="440"/>
                </a:cxn>
                <a:cxn ang="0">
                  <a:pos x="151" y="425"/>
                </a:cxn>
                <a:cxn ang="0">
                  <a:pos x="88" y="407"/>
                </a:cxn>
                <a:cxn ang="0">
                  <a:pos x="48" y="392"/>
                </a:cxn>
                <a:cxn ang="0">
                  <a:pos x="26" y="377"/>
                </a:cxn>
                <a:cxn ang="0">
                  <a:pos x="11" y="366"/>
                </a:cxn>
                <a:cxn ang="0">
                  <a:pos x="0" y="355"/>
                </a:cxn>
                <a:cxn ang="0">
                  <a:pos x="0" y="344"/>
                </a:cxn>
                <a:cxn ang="0">
                  <a:pos x="3" y="325"/>
                </a:cxn>
                <a:cxn ang="0">
                  <a:pos x="15" y="311"/>
                </a:cxn>
                <a:cxn ang="0">
                  <a:pos x="29" y="296"/>
                </a:cxn>
                <a:cxn ang="0">
                  <a:pos x="48" y="285"/>
                </a:cxn>
                <a:cxn ang="0">
                  <a:pos x="96" y="266"/>
                </a:cxn>
                <a:cxn ang="0">
                  <a:pos x="144" y="251"/>
                </a:cxn>
                <a:cxn ang="0">
                  <a:pos x="236" y="229"/>
                </a:cxn>
                <a:cxn ang="0">
                  <a:pos x="281" y="226"/>
                </a:cxn>
                <a:cxn ang="0">
                  <a:pos x="336" y="214"/>
                </a:cxn>
                <a:cxn ang="0">
                  <a:pos x="380" y="200"/>
                </a:cxn>
                <a:cxn ang="0">
                  <a:pos x="417" y="181"/>
                </a:cxn>
                <a:cxn ang="0">
                  <a:pos x="436" y="155"/>
                </a:cxn>
                <a:cxn ang="0">
                  <a:pos x="451" y="141"/>
                </a:cxn>
                <a:cxn ang="0">
                  <a:pos x="454" y="118"/>
                </a:cxn>
                <a:cxn ang="0">
                  <a:pos x="462" y="104"/>
                </a:cxn>
                <a:cxn ang="0">
                  <a:pos x="454" y="78"/>
                </a:cxn>
                <a:cxn ang="0">
                  <a:pos x="440" y="63"/>
                </a:cxn>
                <a:cxn ang="0">
                  <a:pos x="421" y="44"/>
                </a:cxn>
                <a:cxn ang="0">
                  <a:pos x="403" y="33"/>
                </a:cxn>
                <a:cxn ang="0">
                  <a:pos x="351" y="7"/>
                </a:cxn>
                <a:cxn ang="0">
                  <a:pos x="321" y="0"/>
                </a:cxn>
              </a:cxnLst>
              <a:rect l="0" t="0" r="0" b="0"/>
              <a:pathLst>
                <a:path w="510" h="451">
                  <a:moveTo>
                    <a:pt x="321" y="0"/>
                  </a:moveTo>
                  <a:lnTo>
                    <a:pt x="377" y="7"/>
                  </a:lnTo>
                  <a:lnTo>
                    <a:pt x="395" y="15"/>
                  </a:lnTo>
                  <a:lnTo>
                    <a:pt x="436" y="30"/>
                  </a:lnTo>
                  <a:lnTo>
                    <a:pt x="465" y="44"/>
                  </a:lnTo>
                  <a:lnTo>
                    <a:pt x="491" y="59"/>
                  </a:lnTo>
                  <a:lnTo>
                    <a:pt x="506" y="85"/>
                  </a:lnTo>
                  <a:lnTo>
                    <a:pt x="510" y="115"/>
                  </a:lnTo>
                  <a:lnTo>
                    <a:pt x="510" y="141"/>
                  </a:lnTo>
                  <a:lnTo>
                    <a:pt x="502" y="159"/>
                  </a:lnTo>
                  <a:lnTo>
                    <a:pt x="477" y="181"/>
                  </a:lnTo>
                  <a:lnTo>
                    <a:pt x="440" y="200"/>
                  </a:lnTo>
                  <a:lnTo>
                    <a:pt x="406" y="211"/>
                  </a:lnTo>
                  <a:lnTo>
                    <a:pt x="366" y="218"/>
                  </a:lnTo>
                  <a:lnTo>
                    <a:pt x="307" y="237"/>
                  </a:lnTo>
                  <a:lnTo>
                    <a:pt x="281" y="237"/>
                  </a:lnTo>
                  <a:lnTo>
                    <a:pt x="229" y="244"/>
                  </a:lnTo>
                  <a:lnTo>
                    <a:pt x="188" y="259"/>
                  </a:lnTo>
                  <a:lnTo>
                    <a:pt x="173" y="274"/>
                  </a:lnTo>
                  <a:lnTo>
                    <a:pt x="155" y="288"/>
                  </a:lnTo>
                  <a:lnTo>
                    <a:pt x="144" y="307"/>
                  </a:lnTo>
                  <a:lnTo>
                    <a:pt x="136" y="322"/>
                  </a:lnTo>
                  <a:lnTo>
                    <a:pt x="136" y="336"/>
                  </a:lnTo>
                  <a:lnTo>
                    <a:pt x="140" y="355"/>
                  </a:lnTo>
                  <a:lnTo>
                    <a:pt x="151" y="377"/>
                  </a:lnTo>
                  <a:lnTo>
                    <a:pt x="170" y="396"/>
                  </a:lnTo>
                  <a:lnTo>
                    <a:pt x="185" y="410"/>
                  </a:lnTo>
                  <a:lnTo>
                    <a:pt x="244" y="436"/>
                  </a:lnTo>
                  <a:lnTo>
                    <a:pt x="310" y="451"/>
                  </a:lnTo>
                  <a:lnTo>
                    <a:pt x="214" y="440"/>
                  </a:lnTo>
                  <a:lnTo>
                    <a:pt x="151" y="425"/>
                  </a:lnTo>
                  <a:lnTo>
                    <a:pt x="88" y="407"/>
                  </a:lnTo>
                  <a:lnTo>
                    <a:pt x="48" y="392"/>
                  </a:lnTo>
                  <a:lnTo>
                    <a:pt x="26" y="377"/>
                  </a:lnTo>
                  <a:lnTo>
                    <a:pt x="11" y="366"/>
                  </a:lnTo>
                  <a:lnTo>
                    <a:pt x="0" y="355"/>
                  </a:lnTo>
                  <a:lnTo>
                    <a:pt x="0" y="344"/>
                  </a:lnTo>
                  <a:lnTo>
                    <a:pt x="3" y="325"/>
                  </a:lnTo>
                  <a:lnTo>
                    <a:pt x="15" y="311"/>
                  </a:lnTo>
                  <a:lnTo>
                    <a:pt x="29" y="296"/>
                  </a:lnTo>
                  <a:lnTo>
                    <a:pt x="48" y="285"/>
                  </a:lnTo>
                  <a:lnTo>
                    <a:pt x="96" y="266"/>
                  </a:lnTo>
                  <a:lnTo>
                    <a:pt x="144" y="251"/>
                  </a:lnTo>
                  <a:lnTo>
                    <a:pt x="236" y="229"/>
                  </a:lnTo>
                  <a:lnTo>
                    <a:pt x="281" y="226"/>
                  </a:lnTo>
                  <a:lnTo>
                    <a:pt x="336" y="214"/>
                  </a:lnTo>
                  <a:lnTo>
                    <a:pt x="380" y="200"/>
                  </a:lnTo>
                  <a:lnTo>
                    <a:pt x="417" y="181"/>
                  </a:lnTo>
                  <a:lnTo>
                    <a:pt x="436" y="155"/>
                  </a:lnTo>
                  <a:lnTo>
                    <a:pt x="451" y="141"/>
                  </a:lnTo>
                  <a:lnTo>
                    <a:pt x="454" y="118"/>
                  </a:lnTo>
                  <a:lnTo>
                    <a:pt x="462" y="104"/>
                  </a:lnTo>
                  <a:lnTo>
                    <a:pt x="454" y="78"/>
                  </a:lnTo>
                  <a:lnTo>
                    <a:pt x="440" y="63"/>
                  </a:lnTo>
                  <a:lnTo>
                    <a:pt x="421" y="44"/>
                  </a:lnTo>
                  <a:lnTo>
                    <a:pt x="403" y="33"/>
                  </a:lnTo>
                  <a:lnTo>
                    <a:pt x="351" y="7"/>
                  </a:lnTo>
                  <a:lnTo>
                    <a:pt x="321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8" name="図形 117"/>
            <p:cNvSpPr>
              <a:spLocks/>
            </p:cNvSpPr>
            <p:nvPr/>
          </p:nvSpPr>
          <p:spPr bwMode="auto">
            <a:xfrm>
              <a:off x="1139184" y="4827823"/>
              <a:ext cx="328110" cy="319218"/>
            </a:xfrm>
            <a:custGeom>
              <a:avLst/>
              <a:gdLst/>
              <a:ahLst/>
              <a:cxnLst>
                <a:cxn ang="0">
                  <a:pos x="59" y="0"/>
                </a:cxn>
                <a:cxn ang="0">
                  <a:pos x="85" y="4"/>
                </a:cxn>
                <a:cxn ang="0">
                  <a:pos x="137" y="26"/>
                </a:cxn>
                <a:cxn ang="0">
                  <a:pos x="166" y="41"/>
                </a:cxn>
                <a:cxn ang="0">
                  <a:pos x="192" y="59"/>
                </a:cxn>
                <a:cxn ang="0">
                  <a:pos x="207" y="78"/>
                </a:cxn>
                <a:cxn ang="0">
                  <a:pos x="214" y="104"/>
                </a:cxn>
                <a:cxn ang="0">
                  <a:pos x="214" y="118"/>
                </a:cxn>
                <a:cxn ang="0">
                  <a:pos x="207" y="141"/>
                </a:cxn>
                <a:cxn ang="0">
                  <a:pos x="196" y="155"/>
                </a:cxn>
                <a:cxn ang="0">
                  <a:pos x="170" y="174"/>
                </a:cxn>
                <a:cxn ang="0">
                  <a:pos x="140" y="196"/>
                </a:cxn>
                <a:cxn ang="0">
                  <a:pos x="96" y="211"/>
                </a:cxn>
                <a:cxn ang="0">
                  <a:pos x="41" y="218"/>
                </a:cxn>
                <a:cxn ang="0">
                  <a:pos x="0" y="226"/>
                </a:cxn>
                <a:cxn ang="0">
                  <a:pos x="55" y="211"/>
                </a:cxn>
                <a:cxn ang="0">
                  <a:pos x="85" y="200"/>
                </a:cxn>
                <a:cxn ang="0">
                  <a:pos x="111" y="181"/>
                </a:cxn>
                <a:cxn ang="0">
                  <a:pos x="129" y="166"/>
                </a:cxn>
                <a:cxn ang="0">
                  <a:pos x="140" y="144"/>
                </a:cxn>
                <a:cxn ang="0">
                  <a:pos x="144" y="133"/>
                </a:cxn>
                <a:cxn ang="0">
                  <a:pos x="144" y="115"/>
                </a:cxn>
                <a:cxn ang="0">
                  <a:pos x="140" y="96"/>
                </a:cxn>
                <a:cxn ang="0">
                  <a:pos x="129" y="74"/>
                </a:cxn>
                <a:cxn ang="0">
                  <a:pos x="92" y="44"/>
                </a:cxn>
                <a:cxn ang="0">
                  <a:pos x="52" y="19"/>
                </a:cxn>
                <a:cxn ang="0">
                  <a:pos x="0" y="0"/>
                </a:cxn>
                <a:cxn ang="0">
                  <a:pos x="59" y="0"/>
                </a:cxn>
              </a:cxnLst>
              <a:rect l="0" t="0" r="0" b="0"/>
              <a:pathLst>
                <a:path w="214" h="226">
                  <a:moveTo>
                    <a:pt x="59" y="0"/>
                  </a:moveTo>
                  <a:lnTo>
                    <a:pt x="85" y="4"/>
                  </a:lnTo>
                  <a:lnTo>
                    <a:pt x="137" y="26"/>
                  </a:lnTo>
                  <a:lnTo>
                    <a:pt x="166" y="41"/>
                  </a:lnTo>
                  <a:lnTo>
                    <a:pt x="192" y="59"/>
                  </a:lnTo>
                  <a:lnTo>
                    <a:pt x="207" y="78"/>
                  </a:lnTo>
                  <a:lnTo>
                    <a:pt x="214" y="104"/>
                  </a:lnTo>
                  <a:lnTo>
                    <a:pt x="214" y="118"/>
                  </a:lnTo>
                  <a:lnTo>
                    <a:pt x="207" y="141"/>
                  </a:lnTo>
                  <a:lnTo>
                    <a:pt x="196" y="155"/>
                  </a:lnTo>
                  <a:lnTo>
                    <a:pt x="170" y="174"/>
                  </a:lnTo>
                  <a:lnTo>
                    <a:pt x="140" y="196"/>
                  </a:lnTo>
                  <a:lnTo>
                    <a:pt x="96" y="211"/>
                  </a:lnTo>
                  <a:lnTo>
                    <a:pt x="41" y="218"/>
                  </a:lnTo>
                  <a:lnTo>
                    <a:pt x="0" y="226"/>
                  </a:lnTo>
                  <a:lnTo>
                    <a:pt x="55" y="211"/>
                  </a:lnTo>
                  <a:lnTo>
                    <a:pt x="85" y="200"/>
                  </a:lnTo>
                  <a:lnTo>
                    <a:pt x="111" y="181"/>
                  </a:lnTo>
                  <a:lnTo>
                    <a:pt x="129" y="166"/>
                  </a:lnTo>
                  <a:lnTo>
                    <a:pt x="140" y="144"/>
                  </a:lnTo>
                  <a:lnTo>
                    <a:pt x="144" y="133"/>
                  </a:lnTo>
                  <a:lnTo>
                    <a:pt x="144" y="115"/>
                  </a:lnTo>
                  <a:lnTo>
                    <a:pt x="140" y="96"/>
                  </a:lnTo>
                  <a:lnTo>
                    <a:pt x="129" y="74"/>
                  </a:lnTo>
                  <a:lnTo>
                    <a:pt x="92" y="44"/>
                  </a:lnTo>
                  <a:lnTo>
                    <a:pt x="52" y="19"/>
                  </a:lnTo>
                  <a:lnTo>
                    <a:pt x="0" y="0"/>
                  </a:lnTo>
                  <a:lnTo>
                    <a:pt x="59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19" name="図形 118"/>
            <p:cNvSpPr>
              <a:spLocks/>
            </p:cNvSpPr>
            <p:nvPr/>
          </p:nvSpPr>
          <p:spPr bwMode="auto">
            <a:xfrm>
              <a:off x="470699" y="4889972"/>
              <a:ext cx="243782" cy="261307"/>
            </a:xfrm>
            <a:custGeom>
              <a:avLst/>
              <a:gdLst/>
              <a:ahLst/>
              <a:cxnLst>
                <a:cxn ang="0">
                  <a:pos x="59" y="182"/>
                </a:cxn>
                <a:cxn ang="0">
                  <a:pos x="29" y="185"/>
                </a:cxn>
                <a:cxn ang="0">
                  <a:pos x="70" y="159"/>
                </a:cxn>
                <a:cxn ang="0">
                  <a:pos x="96" y="145"/>
                </a:cxn>
                <a:cxn ang="0">
                  <a:pos x="111" y="122"/>
                </a:cxn>
                <a:cxn ang="0">
                  <a:pos x="114" y="97"/>
                </a:cxn>
                <a:cxn ang="0">
                  <a:pos x="114" y="74"/>
                </a:cxn>
                <a:cxn ang="0">
                  <a:pos x="103" y="67"/>
                </a:cxn>
                <a:cxn ang="0">
                  <a:pos x="85" y="45"/>
                </a:cxn>
                <a:cxn ang="0">
                  <a:pos x="48" y="19"/>
                </a:cxn>
                <a:cxn ang="0">
                  <a:pos x="29" y="12"/>
                </a:cxn>
                <a:cxn ang="0">
                  <a:pos x="0" y="0"/>
                </a:cxn>
                <a:cxn ang="0">
                  <a:pos x="33" y="0"/>
                </a:cxn>
                <a:cxn ang="0">
                  <a:pos x="55" y="4"/>
                </a:cxn>
                <a:cxn ang="0">
                  <a:pos x="100" y="19"/>
                </a:cxn>
                <a:cxn ang="0">
                  <a:pos x="125" y="34"/>
                </a:cxn>
                <a:cxn ang="0">
                  <a:pos x="144" y="52"/>
                </a:cxn>
                <a:cxn ang="0">
                  <a:pos x="155" y="74"/>
                </a:cxn>
                <a:cxn ang="0">
                  <a:pos x="159" y="100"/>
                </a:cxn>
                <a:cxn ang="0">
                  <a:pos x="155" y="111"/>
                </a:cxn>
                <a:cxn ang="0">
                  <a:pos x="140" y="137"/>
                </a:cxn>
                <a:cxn ang="0">
                  <a:pos x="125" y="152"/>
                </a:cxn>
                <a:cxn ang="0">
                  <a:pos x="111" y="167"/>
                </a:cxn>
                <a:cxn ang="0">
                  <a:pos x="89" y="174"/>
                </a:cxn>
                <a:cxn ang="0">
                  <a:pos x="59" y="182"/>
                </a:cxn>
              </a:cxnLst>
              <a:rect l="0" t="0" r="0" b="0"/>
              <a:pathLst>
                <a:path w="159" h="185">
                  <a:moveTo>
                    <a:pt x="59" y="182"/>
                  </a:moveTo>
                  <a:lnTo>
                    <a:pt x="29" y="185"/>
                  </a:lnTo>
                  <a:lnTo>
                    <a:pt x="70" y="159"/>
                  </a:lnTo>
                  <a:lnTo>
                    <a:pt x="96" y="145"/>
                  </a:lnTo>
                  <a:lnTo>
                    <a:pt x="111" y="122"/>
                  </a:lnTo>
                  <a:lnTo>
                    <a:pt x="114" y="97"/>
                  </a:lnTo>
                  <a:lnTo>
                    <a:pt x="114" y="74"/>
                  </a:lnTo>
                  <a:lnTo>
                    <a:pt x="103" y="67"/>
                  </a:lnTo>
                  <a:lnTo>
                    <a:pt x="85" y="45"/>
                  </a:lnTo>
                  <a:lnTo>
                    <a:pt x="48" y="19"/>
                  </a:lnTo>
                  <a:lnTo>
                    <a:pt x="29" y="12"/>
                  </a:lnTo>
                  <a:lnTo>
                    <a:pt x="0" y="0"/>
                  </a:lnTo>
                  <a:lnTo>
                    <a:pt x="33" y="0"/>
                  </a:lnTo>
                  <a:lnTo>
                    <a:pt x="55" y="4"/>
                  </a:lnTo>
                  <a:lnTo>
                    <a:pt x="100" y="19"/>
                  </a:lnTo>
                  <a:lnTo>
                    <a:pt x="125" y="34"/>
                  </a:lnTo>
                  <a:lnTo>
                    <a:pt x="144" y="52"/>
                  </a:lnTo>
                  <a:lnTo>
                    <a:pt x="155" y="74"/>
                  </a:lnTo>
                  <a:lnTo>
                    <a:pt x="159" y="100"/>
                  </a:lnTo>
                  <a:lnTo>
                    <a:pt x="155" y="111"/>
                  </a:lnTo>
                  <a:lnTo>
                    <a:pt x="140" y="137"/>
                  </a:lnTo>
                  <a:lnTo>
                    <a:pt x="125" y="152"/>
                  </a:lnTo>
                  <a:lnTo>
                    <a:pt x="111" y="167"/>
                  </a:lnTo>
                  <a:lnTo>
                    <a:pt x="89" y="174"/>
                  </a:lnTo>
                  <a:lnTo>
                    <a:pt x="59" y="182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0" name="図形 119"/>
            <p:cNvSpPr>
              <a:spLocks/>
            </p:cNvSpPr>
            <p:nvPr/>
          </p:nvSpPr>
          <p:spPr bwMode="auto">
            <a:xfrm>
              <a:off x="617888" y="4911159"/>
              <a:ext cx="277513" cy="224583"/>
            </a:xfrm>
            <a:custGeom>
              <a:avLst/>
              <a:gdLst/>
              <a:ahLst/>
              <a:cxnLst>
                <a:cxn ang="0">
                  <a:pos x="118" y="144"/>
                </a:cxn>
                <a:cxn ang="0">
                  <a:pos x="78" y="152"/>
                </a:cxn>
                <a:cxn ang="0">
                  <a:pos x="0" y="159"/>
                </a:cxn>
                <a:cxn ang="0">
                  <a:pos x="33" y="141"/>
                </a:cxn>
                <a:cxn ang="0">
                  <a:pos x="55" y="115"/>
                </a:cxn>
                <a:cxn ang="0">
                  <a:pos x="70" y="85"/>
                </a:cxn>
                <a:cxn ang="0">
                  <a:pos x="63" y="59"/>
                </a:cxn>
                <a:cxn ang="0">
                  <a:pos x="55" y="37"/>
                </a:cxn>
                <a:cxn ang="0">
                  <a:pos x="33" y="15"/>
                </a:cxn>
                <a:cxn ang="0">
                  <a:pos x="7" y="0"/>
                </a:cxn>
                <a:cxn ang="0">
                  <a:pos x="74" y="15"/>
                </a:cxn>
                <a:cxn ang="0">
                  <a:pos x="115" y="26"/>
                </a:cxn>
                <a:cxn ang="0">
                  <a:pos x="140" y="41"/>
                </a:cxn>
                <a:cxn ang="0">
                  <a:pos x="144" y="45"/>
                </a:cxn>
                <a:cxn ang="0">
                  <a:pos x="170" y="67"/>
                </a:cxn>
                <a:cxn ang="0">
                  <a:pos x="174" y="82"/>
                </a:cxn>
                <a:cxn ang="0">
                  <a:pos x="181" y="85"/>
                </a:cxn>
                <a:cxn ang="0">
                  <a:pos x="170" y="107"/>
                </a:cxn>
                <a:cxn ang="0">
                  <a:pos x="148" y="126"/>
                </a:cxn>
                <a:cxn ang="0">
                  <a:pos x="118" y="144"/>
                </a:cxn>
              </a:cxnLst>
              <a:rect l="0" t="0" r="0" b="0"/>
              <a:pathLst>
                <a:path w="181" h="159">
                  <a:moveTo>
                    <a:pt x="118" y="144"/>
                  </a:moveTo>
                  <a:lnTo>
                    <a:pt x="78" y="152"/>
                  </a:lnTo>
                  <a:lnTo>
                    <a:pt x="0" y="159"/>
                  </a:lnTo>
                  <a:lnTo>
                    <a:pt x="33" y="141"/>
                  </a:lnTo>
                  <a:lnTo>
                    <a:pt x="55" y="115"/>
                  </a:lnTo>
                  <a:lnTo>
                    <a:pt x="70" y="85"/>
                  </a:lnTo>
                  <a:lnTo>
                    <a:pt x="63" y="59"/>
                  </a:lnTo>
                  <a:lnTo>
                    <a:pt x="55" y="37"/>
                  </a:lnTo>
                  <a:lnTo>
                    <a:pt x="33" y="15"/>
                  </a:lnTo>
                  <a:lnTo>
                    <a:pt x="7" y="0"/>
                  </a:lnTo>
                  <a:lnTo>
                    <a:pt x="74" y="15"/>
                  </a:lnTo>
                  <a:lnTo>
                    <a:pt x="115" y="26"/>
                  </a:lnTo>
                  <a:lnTo>
                    <a:pt x="140" y="41"/>
                  </a:lnTo>
                  <a:lnTo>
                    <a:pt x="144" y="45"/>
                  </a:lnTo>
                  <a:lnTo>
                    <a:pt x="170" y="67"/>
                  </a:lnTo>
                  <a:lnTo>
                    <a:pt x="174" y="82"/>
                  </a:lnTo>
                  <a:lnTo>
                    <a:pt x="181" y="85"/>
                  </a:lnTo>
                  <a:lnTo>
                    <a:pt x="170" y="107"/>
                  </a:lnTo>
                  <a:lnTo>
                    <a:pt x="148" y="126"/>
                  </a:lnTo>
                  <a:lnTo>
                    <a:pt x="118" y="14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1" name="図形 120"/>
            <p:cNvSpPr>
              <a:spLocks/>
            </p:cNvSpPr>
            <p:nvPr/>
          </p:nvSpPr>
          <p:spPr bwMode="auto">
            <a:xfrm>
              <a:off x="538161" y="4885735"/>
              <a:ext cx="441568" cy="224583"/>
            </a:xfrm>
            <a:custGeom>
              <a:avLst/>
              <a:gdLst/>
              <a:ahLst/>
              <a:cxnLst>
                <a:cxn ang="0">
                  <a:pos x="277" y="59"/>
                </a:cxn>
                <a:cxn ang="0">
                  <a:pos x="281" y="70"/>
                </a:cxn>
                <a:cxn ang="0">
                  <a:pos x="288" y="85"/>
                </a:cxn>
                <a:cxn ang="0">
                  <a:pos x="288" y="92"/>
                </a:cxn>
                <a:cxn ang="0">
                  <a:pos x="281" y="103"/>
                </a:cxn>
                <a:cxn ang="0">
                  <a:pos x="277" y="114"/>
                </a:cxn>
                <a:cxn ang="0">
                  <a:pos x="252" y="140"/>
                </a:cxn>
                <a:cxn ang="0">
                  <a:pos x="218" y="155"/>
                </a:cxn>
                <a:cxn ang="0">
                  <a:pos x="181" y="159"/>
                </a:cxn>
                <a:cxn ang="0">
                  <a:pos x="211" y="140"/>
                </a:cxn>
                <a:cxn ang="0">
                  <a:pos x="226" y="125"/>
                </a:cxn>
                <a:cxn ang="0">
                  <a:pos x="233" y="103"/>
                </a:cxn>
                <a:cxn ang="0">
                  <a:pos x="233" y="92"/>
                </a:cxn>
                <a:cxn ang="0">
                  <a:pos x="226" y="85"/>
                </a:cxn>
                <a:cxn ang="0">
                  <a:pos x="200" y="59"/>
                </a:cxn>
                <a:cxn ang="0">
                  <a:pos x="192" y="55"/>
                </a:cxn>
                <a:cxn ang="0">
                  <a:pos x="167" y="44"/>
                </a:cxn>
                <a:cxn ang="0">
                  <a:pos x="122" y="29"/>
                </a:cxn>
                <a:cxn ang="0">
                  <a:pos x="52" y="18"/>
                </a:cxn>
                <a:cxn ang="0">
                  <a:pos x="0" y="3"/>
                </a:cxn>
                <a:cxn ang="0">
                  <a:pos x="37" y="0"/>
                </a:cxn>
                <a:cxn ang="0">
                  <a:pos x="67" y="0"/>
                </a:cxn>
                <a:cxn ang="0">
                  <a:pos x="155" y="7"/>
                </a:cxn>
                <a:cxn ang="0">
                  <a:pos x="218" y="18"/>
                </a:cxn>
                <a:cxn ang="0">
                  <a:pos x="255" y="37"/>
                </a:cxn>
                <a:cxn ang="0">
                  <a:pos x="277" y="59"/>
                </a:cxn>
              </a:cxnLst>
              <a:rect l="0" t="0" r="0" b="0"/>
              <a:pathLst>
                <a:path w="288" h="159">
                  <a:moveTo>
                    <a:pt x="277" y="59"/>
                  </a:moveTo>
                  <a:lnTo>
                    <a:pt x="281" y="70"/>
                  </a:lnTo>
                  <a:lnTo>
                    <a:pt x="288" y="85"/>
                  </a:lnTo>
                  <a:lnTo>
                    <a:pt x="288" y="92"/>
                  </a:lnTo>
                  <a:lnTo>
                    <a:pt x="281" y="103"/>
                  </a:lnTo>
                  <a:lnTo>
                    <a:pt x="277" y="114"/>
                  </a:lnTo>
                  <a:lnTo>
                    <a:pt x="252" y="140"/>
                  </a:lnTo>
                  <a:lnTo>
                    <a:pt x="218" y="155"/>
                  </a:lnTo>
                  <a:lnTo>
                    <a:pt x="181" y="159"/>
                  </a:lnTo>
                  <a:lnTo>
                    <a:pt x="211" y="140"/>
                  </a:lnTo>
                  <a:lnTo>
                    <a:pt x="226" y="125"/>
                  </a:lnTo>
                  <a:lnTo>
                    <a:pt x="233" y="103"/>
                  </a:lnTo>
                  <a:lnTo>
                    <a:pt x="233" y="92"/>
                  </a:lnTo>
                  <a:lnTo>
                    <a:pt x="226" y="85"/>
                  </a:lnTo>
                  <a:lnTo>
                    <a:pt x="200" y="59"/>
                  </a:lnTo>
                  <a:lnTo>
                    <a:pt x="192" y="55"/>
                  </a:lnTo>
                  <a:lnTo>
                    <a:pt x="167" y="44"/>
                  </a:lnTo>
                  <a:lnTo>
                    <a:pt x="122" y="29"/>
                  </a:lnTo>
                  <a:lnTo>
                    <a:pt x="52" y="18"/>
                  </a:lnTo>
                  <a:lnTo>
                    <a:pt x="0" y="3"/>
                  </a:lnTo>
                  <a:lnTo>
                    <a:pt x="37" y="0"/>
                  </a:lnTo>
                  <a:lnTo>
                    <a:pt x="67" y="0"/>
                  </a:lnTo>
                  <a:lnTo>
                    <a:pt x="155" y="7"/>
                  </a:lnTo>
                  <a:lnTo>
                    <a:pt x="218" y="18"/>
                  </a:lnTo>
                  <a:lnTo>
                    <a:pt x="255" y="37"/>
                  </a:lnTo>
                  <a:lnTo>
                    <a:pt x="277" y="5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2" name="図形 121"/>
            <p:cNvSpPr>
              <a:spLocks/>
            </p:cNvSpPr>
            <p:nvPr/>
          </p:nvSpPr>
          <p:spPr bwMode="auto">
            <a:xfrm>
              <a:off x="680751" y="4885735"/>
              <a:ext cx="107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7" y="0"/>
                </a:cxn>
                <a:cxn ang="0">
                  <a:pos x="0" y="0"/>
                </a:cxn>
              </a:cxnLst>
              <a:rect l="0" t="0" r="0" b="0"/>
              <a:pathLst>
                <a:path w="7">
                  <a:moveTo>
                    <a:pt x="0" y="0"/>
                  </a:moveTo>
                  <a:lnTo>
                    <a:pt x="7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3" name="図形 122"/>
            <p:cNvSpPr>
              <a:spLocks/>
            </p:cNvSpPr>
            <p:nvPr/>
          </p:nvSpPr>
          <p:spPr bwMode="auto">
            <a:xfrm>
              <a:off x="628621" y="4827823"/>
              <a:ext cx="102726" cy="46612"/>
            </a:xfrm>
            <a:custGeom>
              <a:avLst/>
              <a:gdLst/>
              <a:ahLst/>
              <a:cxnLst>
                <a:cxn ang="0">
                  <a:pos x="52" y="33"/>
                </a:cxn>
                <a:cxn ang="0">
                  <a:pos x="8" y="33"/>
                </a:cxn>
                <a:cxn ang="0">
                  <a:pos x="22" y="30"/>
                </a:cxn>
                <a:cxn ang="0">
                  <a:pos x="26" y="19"/>
                </a:cxn>
                <a:cxn ang="0">
                  <a:pos x="22" y="7"/>
                </a:cxn>
                <a:cxn ang="0">
                  <a:pos x="0" y="0"/>
                </a:cxn>
                <a:cxn ang="0">
                  <a:pos x="41" y="0"/>
                </a:cxn>
                <a:cxn ang="0">
                  <a:pos x="41" y="4"/>
                </a:cxn>
                <a:cxn ang="0">
                  <a:pos x="63" y="7"/>
                </a:cxn>
                <a:cxn ang="0">
                  <a:pos x="67" y="15"/>
                </a:cxn>
                <a:cxn ang="0">
                  <a:pos x="63" y="26"/>
                </a:cxn>
                <a:cxn ang="0">
                  <a:pos x="52" y="33"/>
                </a:cxn>
              </a:cxnLst>
              <a:rect l="0" t="0" r="0" b="0"/>
              <a:pathLst>
                <a:path w="67" h="33">
                  <a:moveTo>
                    <a:pt x="52" y="33"/>
                  </a:moveTo>
                  <a:lnTo>
                    <a:pt x="8" y="33"/>
                  </a:lnTo>
                  <a:lnTo>
                    <a:pt x="22" y="30"/>
                  </a:lnTo>
                  <a:lnTo>
                    <a:pt x="26" y="19"/>
                  </a:lnTo>
                  <a:lnTo>
                    <a:pt x="22" y="7"/>
                  </a:lnTo>
                  <a:lnTo>
                    <a:pt x="0" y="0"/>
                  </a:lnTo>
                  <a:lnTo>
                    <a:pt x="41" y="0"/>
                  </a:lnTo>
                  <a:lnTo>
                    <a:pt x="41" y="4"/>
                  </a:lnTo>
                  <a:lnTo>
                    <a:pt x="63" y="7"/>
                  </a:lnTo>
                  <a:lnTo>
                    <a:pt x="67" y="15"/>
                  </a:lnTo>
                  <a:lnTo>
                    <a:pt x="63" y="26"/>
                  </a:lnTo>
                  <a:lnTo>
                    <a:pt x="52" y="3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4" name="図形 123"/>
            <p:cNvSpPr>
              <a:spLocks/>
            </p:cNvSpPr>
            <p:nvPr/>
          </p:nvSpPr>
          <p:spPr bwMode="auto">
            <a:xfrm>
              <a:off x="708349" y="4827823"/>
              <a:ext cx="90460" cy="46612"/>
            </a:xfrm>
            <a:custGeom>
              <a:avLst/>
              <a:gdLst/>
              <a:ahLst/>
              <a:cxnLst>
                <a:cxn ang="0">
                  <a:pos x="33" y="30"/>
                </a:cxn>
                <a:cxn ang="0">
                  <a:pos x="4" y="33"/>
                </a:cxn>
                <a:cxn ang="0">
                  <a:pos x="15" y="26"/>
                </a:cxn>
                <a:cxn ang="0">
                  <a:pos x="19" y="15"/>
                </a:cxn>
                <a:cxn ang="0">
                  <a:pos x="15" y="7"/>
                </a:cxn>
                <a:cxn ang="0">
                  <a:pos x="0" y="0"/>
                </a:cxn>
                <a:cxn ang="0">
                  <a:pos x="30" y="0"/>
                </a:cxn>
                <a:cxn ang="0">
                  <a:pos x="52" y="7"/>
                </a:cxn>
                <a:cxn ang="0">
                  <a:pos x="59" y="15"/>
                </a:cxn>
                <a:cxn ang="0">
                  <a:pos x="56" y="26"/>
                </a:cxn>
                <a:cxn ang="0">
                  <a:pos x="33" y="30"/>
                </a:cxn>
              </a:cxnLst>
              <a:rect l="0" t="0" r="0" b="0"/>
              <a:pathLst>
                <a:path w="59" h="33">
                  <a:moveTo>
                    <a:pt x="33" y="30"/>
                  </a:moveTo>
                  <a:lnTo>
                    <a:pt x="4" y="33"/>
                  </a:lnTo>
                  <a:lnTo>
                    <a:pt x="15" y="26"/>
                  </a:lnTo>
                  <a:lnTo>
                    <a:pt x="19" y="15"/>
                  </a:lnTo>
                  <a:lnTo>
                    <a:pt x="15" y="7"/>
                  </a:lnTo>
                  <a:lnTo>
                    <a:pt x="0" y="0"/>
                  </a:lnTo>
                  <a:lnTo>
                    <a:pt x="30" y="0"/>
                  </a:lnTo>
                  <a:lnTo>
                    <a:pt x="52" y="7"/>
                  </a:lnTo>
                  <a:lnTo>
                    <a:pt x="59" y="15"/>
                  </a:lnTo>
                  <a:lnTo>
                    <a:pt x="56" y="26"/>
                  </a:lnTo>
                  <a:lnTo>
                    <a:pt x="33" y="3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5" name="図形 124"/>
            <p:cNvSpPr>
              <a:spLocks/>
            </p:cNvSpPr>
            <p:nvPr/>
          </p:nvSpPr>
          <p:spPr bwMode="auto">
            <a:xfrm>
              <a:off x="153322" y="5188003"/>
              <a:ext cx="617889" cy="276844"/>
            </a:xfrm>
            <a:custGeom>
              <a:avLst/>
              <a:gdLst/>
              <a:ahLst/>
              <a:cxnLst>
                <a:cxn ang="0">
                  <a:pos x="7" y="100"/>
                </a:cxn>
                <a:cxn ang="0">
                  <a:pos x="0" y="89"/>
                </a:cxn>
                <a:cxn ang="0">
                  <a:pos x="7" y="74"/>
                </a:cxn>
                <a:cxn ang="0">
                  <a:pos x="11" y="67"/>
                </a:cxn>
                <a:cxn ang="0">
                  <a:pos x="26" y="44"/>
                </a:cxn>
                <a:cxn ang="0">
                  <a:pos x="55" y="30"/>
                </a:cxn>
                <a:cxn ang="0">
                  <a:pos x="100" y="11"/>
                </a:cxn>
                <a:cxn ang="0">
                  <a:pos x="166" y="0"/>
                </a:cxn>
                <a:cxn ang="0">
                  <a:pos x="196" y="0"/>
                </a:cxn>
                <a:cxn ang="0">
                  <a:pos x="122" y="19"/>
                </a:cxn>
                <a:cxn ang="0">
                  <a:pos x="96" y="30"/>
                </a:cxn>
                <a:cxn ang="0">
                  <a:pos x="59" y="44"/>
                </a:cxn>
                <a:cxn ang="0">
                  <a:pos x="52" y="59"/>
                </a:cxn>
                <a:cxn ang="0">
                  <a:pos x="44" y="70"/>
                </a:cxn>
                <a:cxn ang="0">
                  <a:pos x="52" y="89"/>
                </a:cxn>
                <a:cxn ang="0">
                  <a:pos x="59" y="104"/>
                </a:cxn>
                <a:cxn ang="0">
                  <a:pos x="77" y="122"/>
                </a:cxn>
                <a:cxn ang="0">
                  <a:pos x="96" y="137"/>
                </a:cxn>
                <a:cxn ang="0">
                  <a:pos x="129" y="152"/>
                </a:cxn>
                <a:cxn ang="0">
                  <a:pos x="222" y="174"/>
                </a:cxn>
                <a:cxn ang="0">
                  <a:pos x="321" y="192"/>
                </a:cxn>
                <a:cxn ang="0">
                  <a:pos x="403" y="196"/>
                </a:cxn>
                <a:cxn ang="0">
                  <a:pos x="318" y="192"/>
                </a:cxn>
                <a:cxn ang="0">
                  <a:pos x="185" y="181"/>
                </a:cxn>
                <a:cxn ang="0">
                  <a:pos x="122" y="166"/>
                </a:cxn>
                <a:cxn ang="0">
                  <a:pos x="66" y="152"/>
                </a:cxn>
                <a:cxn ang="0">
                  <a:pos x="26" y="126"/>
                </a:cxn>
                <a:cxn ang="0">
                  <a:pos x="11" y="115"/>
                </a:cxn>
                <a:cxn ang="0">
                  <a:pos x="7" y="100"/>
                </a:cxn>
              </a:cxnLst>
              <a:rect l="0" t="0" r="0" b="0"/>
              <a:pathLst>
                <a:path w="403" h="196">
                  <a:moveTo>
                    <a:pt x="7" y="100"/>
                  </a:moveTo>
                  <a:lnTo>
                    <a:pt x="0" y="89"/>
                  </a:lnTo>
                  <a:lnTo>
                    <a:pt x="7" y="74"/>
                  </a:lnTo>
                  <a:lnTo>
                    <a:pt x="11" y="67"/>
                  </a:lnTo>
                  <a:lnTo>
                    <a:pt x="26" y="44"/>
                  </a:lnTo>
                  <a:lnTo>
                    <a:pt x="55" y="30"/>
                  </a:lnTo>
                  <a:lnTo>
                    <a:pt x="100" y="11"/>
                  </a:lnTo>
                  <a:lnTo>
                    <a:pt x="166" y="0"/>
                  </a:lnTo>
                  <a:lnTo>
                    <a:pt x="196" y="0"/>
                  </a:lnTo>
                  <a:lnTo>
                    <a:pt x="122" y="19"/>
                  </a:lnTo>
                  <a:lnTo>
                    <a:pt x="96" y="30"/>
                  </a:lnTo>
                  <a:lnTo>
                    <a:pt x="59" y="44"/>
                  </a:lnTo>
                  <a:lnTo>
                    <a:pt x="52" y="59"/>
                  </a:lnTo>
                  <a:lnTo>
                    <a:pt x="44" y="70"/>
                  </a:lnTo>
                  <a:lnTo>
                    <a:pt x="52" y="89"/>
                  </a:lnTo>
                  <a:lnTo>
                    <a:pt x="59" y="104"/>
                  </a:lnTo>
                  <a:lnTo>
                    <a:pt x="77" y="122"/>
                  </a:lnTo>
                  <a:lnTo>
                    <a:pt x="96" y="137"/>
                  </a:lnTo>
                  <a:lnTo>
                    <a:pt x="129" y="152"/>
                  </a:lnTo>
                  <a:lnTo>
                    <a:pt x="222" y="174"/>
                  </a:lnTo>
                  <a:lnTo>
                    <a:pt x="321" y="192"/>
                  </a:lnTo>
                  <a:lnTo>
                    <a:pt x="403" y="196"/>
                  </a:lnTo>
                  <a:lnTo>
                    <a:pt x="318" y="192"/>
                  </a:lnTo>
                  <a:lnTo>
                    <a:pt x="185" y="181"/>
                  </a:lnTo>
                  <a:lnTo>
                    <a:pt x="122" y="166"/>
                  </a:lnTo>
                  <a:lnTo>
                    <a:pt x="66" y="152"/>
                  </a:lnTo>
                  <a:lnTo>
                    <a:pt x="26" y="126"/>
                  </a:lnTo>
                  <a:lnTo>
                    <a:pt x="11" y="115"/>
                  </a:lnTo>
                  <a:lnTo>
                    <a:pt x="7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6" name="図形 125"/>
            <p:cNvSpPr>
              <a:spLocks/>
            </p:cNvSpPr>
            <p:nvPr/>
          </p:nvSpPr>
          <p:spPr bwMode="auto">
            <a:xfrm>
              <a:off x="233049" y="4827823"/>
              <a:ext cx="1126919" cy="673748"/>
            </a:xfrm>
            <a:custGeom>
              <a:avLst/>
              <a:gdLst/>
              <a:ahLst/>
              <a:cxnLst>
                <a:cxn ang="0">
                  <a:pos x="561" y="466"/>
                </a:cxn>
                <a:cxn ang="0">
                  <a:pos x="329" y="447"/>
                </a:cxn>
                <a:cxn ang="0">
                  <a:pos x="159" y="421"/>
                </a:cxn>
                <a:cxn ang="0">
                  <a:pos x="55" y="392"/>
                </a:cxn>
                <a:cxn ang="0">
                  <a:pos x="14" y="355"/>
                </a:cxn>
                <a:cxn ang="0">
                  <a:pos x="0" y="325"/>
                </a:cxn>
                <a:cxn ang="0">
                  <a:pos x="7" y="307"/>
                </a:cxn>
                <a:cxn ang="0">
                  <a:pos x="77" y="274"/>
                </a:cxn>
                <a:cxn ang="0">
                  <a:pos x="173" y="251"/>
                </a:cxn>
                <a:cxn ang="0">
                  <a:pos x="314" y="237"/>
                </a:cxn>
                <a:cxn ang="0">
                  <a:pos x="421" y="226"/>
                </a:cxn>
                <a:cxn ang="0">
                  <a:pos x="502" y="200"/>
                </a:cxn>
                <a:cxn ang="0">
                  <a:pos x="550" y="159"/>
                </a:cxn>
                <a:cxn ang="0">
                  <a:pos x="565" y="104"/>
                </a:cxn>
                <a:cxn ang="0">
                  <a:pos x="550" y="78"/>
                </a:cxn>
                <a:cxn ang="0">
                  <a:pos x="521" y="56"/>
                </a:cxn>
                <a:cxn ang="0">
                  <a:pos x="439" y="33"/>
                </a:cxn>
                <a:cxn ang="0">
                  <a:pos x="362" y="30"/>
                </a:cxn>
                <a:cxn ang="0">
                  <a:pos x="369" y="15"/>
                </a:cxn>
                <a:cxn ang="0">
                  <a:pos x="354" y="0"/>
                </a:cxn>
                <a:cxn ang="0">
                  <a:pos x="595" y="4"/>
                </a:cxn>
                <a:cxn ang="0">
                  <a:pos x="676" y="41"/>
                </a:cxn>
                <a:cxn ang="0">
                  <a:pos x="717" y="74"/>
                </a:cxn>
                <a:cxn ang="0">
                  <a:pos x="735" y="115"/>
                </a:cxn>
                <a:cxn ang="0">
                  <a:pos x="731" y="144"/>
                </a:cxn>
                <a:cxn ang="0">
                  <a:pos x="691" y="181"/>
                </a:cxn>
                <a:cxn ang="0">
                  <a:pos x="643" y="203"/>
                </a:cxn>
                <a:cxn ang="0">
                  <a:pos x="573" y="218"/>
                </a:cxn>
                <a:cxn ang="0">
                  <a:pos x="421" y="229"/>
                </a:cxn>
                <a:cxn ang="0">
                  <a:pos x="306" y="255"/>
                </a:cxn>
                <a:cxn ang="0">
                  <a:pos x="240" y="288"/>
                </a:cxn>
                <a:cxn ang="0">
                  <a:pos x="221" y="314"/>
                </a:cxn>
                <a:cxn ang="0">
                  <a:pos x="221" y="340"/>
                </a:cxn>
                <a:cxn ang="0">
                  <a:pos x="266" y="385"/>
                </a:cxn>
                <a:cxn ang="0">
                  <a:pos x="399" y="429"/>
                </a:cxn>
                <a:cxn ang="0">
                  <a:pos x="565" y="462"/>
                </a:cxn>
                <a:cxn ang="0">
                  <a:pos x="621" y="477"/>
                </a:cxn>
              </a:cxnLst>
              <a:rect l="0" t="0" r="0" b="0"/>
              <a:pathLst>
                <a:path w="735" h="477">
                  <a:moveTo>
                    <a:pt x="602" y="470"/>
                  </a:moveTo>
                  <a:lnTo>
                    <a:pt x="561" y="466"/>
                  </a:lnTo>
                  <a:lnTo>
                    <a:pt x="380" y="451"/>
                  </a:lnTo>
                  <a:lnTo>
                    <a:pt x="329" y="447"/>
                  </a:lnTo>
                  <a:lnTo>
                    <a:pt x="221" y="436"/>
                  </a:lnTo>
                  <a:lnTo>
                    <a:pt x="159" y="421"/>
                  </a:lnTo>
                  <a:lnTo>
                    <a:pt x="99" y="410"/>
                  </a:lnTo>
                  <a:lnTo>
                    <a:pt x="55" y="392"/>
                  </a:lnTo>
                  <a:lnTo>
                    <a:pt x="29" y="370"/>
                  </a:lnTo>
                  <a:lnTo>
                    <a:pt x="14" y="355"/>
                  </a:lnTo>
                  <a:lnTo>
                    <a:pt x="3" y="340"/>
                  </a:lnTo>
                  <a:lnTo>
                    <a:pt x="0" y="325"/>
                  </a:lnTo>
                  <a:lnTo>
                    <a:pt x="3" y="314"/>
                  </a:lnTo>
                  <a:lnTo>
                    <a:pt x="7" y="307"/>
                  </a:lnTo>
                  <a:lnTo>
                    <a:pt x="44" y="288"/>
                  </a:lnTo>
                  <a:lnTo>
                    <a:pt x="77" y="274"/>
                  </a:lnTo>
                  <a:lnTo>
                    <a:pt x="170" y="251"/>
                  </a:lnTo>
                  <a:lnTo>
                    <a:pt x="173" y="251"/>
                  </a:lnTo>
                  <a:lnTo>
                    <a:pt x="244" y="240"/>
                  </a:lnTo>
                  <a:lnTo>
                    <a:pt x="314" y="237"/>
                  </a:lnTo>
                  <a:lnTo>
                    <a:pt x="351" y="229"/>
                  </a:lnTo>
                  <a:lnTo>
                    <a:pt x="421" y="226"/>
                  </a:lnTo>
                  <a:lnTo>
                    <a:pt x="462" y="214"/>
                  </a:lnTo>
                  <a:lnTo>
                    <a:pt x="502" y="200"/>
                  </a:lnTo>
                  <a:lnTo>
                    <a:pt x="532" y="185"/>
                  </a:lnTo>
                  <a:lnTo>
                    <a:pt x="550" y="159"/>
                  </a:lnTo>
                  <a:lnTo>
                    <a:pt x="565" y="141"/>
                  </a:lnTo>
                  <a:lnTo>
                    <a:pt x="565" y="104"/>
                  </a:lnTo>
                  <a:lnTo>
                    <a:pt x="561" y="96"/>
                  </a:lnTo>
                  <a:lnTo>
                    <a:pt x="550" y="78"/>
                  </a:lnTo>
                  <a:lnTo>
                    <a:pt x="536" y="70"/>
                  </a:lnTo>
                  <a:lnTo>
                    <a:pt x="521" y="56"/>
                  </a:lnTo>
                  <a:lnTo>
                    <a:pt x="487" y="41"/>
                  </a:lnTo>
                  <a:lnTo>
                    <a:pt x="439" y="33"/>
                  </a:lnTo>
                  <a:lnTo>
                    <a:pt x="384" y="30"/>
                  </a:lnTo>
                  <a:lnTo>
                    <a:pt x="362" y="30"/>
                  </a:lnTo>
                  <a:lnTo>
                    <a:pt x="369" y="26"/>
                  </a:lnTo>
                  <a:lnTo>
                    <a:pt x="369" y="15"/>
                  </a:lnTo>
                  <a:lnTo>
                    <a:pt x="366" y="4"/>
                  </a:lnTo>
                  <a:lnTo>
                    <a:pt x="354" y="0"/>
                  </a:lnTo>
                  <a:lnTo>
                    <a:pt x="565" y="0"/>
                  </a:lnTo>
                  <a:lnTo>
                    <a:pt x="595" y="4"/>
                  </a:lnTo>
                  <a:lnTo>
                    <a:pt x="628" y="15"/>
                  </a:lnTo>
                  <a:lnTo>
                    <a:pt x="676" y="41"/>
                  </a:lnTo>
                  <a:lnTo>
                    <a:pt x="706" y="63"/>
                  </a:lnTo>
                  <a:lnTo>
                    <a:pt x="717" y="74"/>
                  </a:lnTo>
                  <a:lnTo>
                    <a:pt x="731" y="96"/>
                  </a:lnTo>
                  <a:lnTo>
                    <a:pt x="735" y="115"/>
                  </a:lnTo>
                  <a:lnTo>
                    <a:pt x="735" y="133"/>
                  </a:lnTo>
                  <a:lnTo>
                    <a:pt x="731" y="144"/>
                  </a:lnTo>
                  <a:lnTo>
                    <a:pt x="717" y="166"/>
                  </a:lnTo>
                  <a:lnTo>
                    <a:pt x="691" y="181"/>
                  </a:lnTo>
                  <a:lnTo>
                    <a:pt x="672" y="196"/>
                  </a:lnTo>
                  <a:lnTo>
                    <a:pt x="643" y="203"/>
                  </a:lnTo>
                  <a:lnTo>
                    <a:pt x="591" y="214"/>
                  </a:lnTo>
                  <a:lnTo>
                    <a:pt x="573" y="218"/>
                  </a:lnTo>
                  <a:lnTo>
                    <a:pt x="532" y="218"/>
                  </a:lnTo>
                  <a:lnTo>
                    <a:pt x="421" y="229"/>
                  </a:lnTo>
                  <a:lnTo>
                    <a:pt x="362" y="240"/>
                  </a:lnTo>
                  <a:lnTo>
                    <a:pt x="306" y="255"/>
                  </a:lnTo>
                  <a:lnTo>
                    <a:pt x="258" y="281"/>
                  </a:lnTo>
                  <a:lnTo>
                    <a:pt x="240" y="288"/>
                  </a:lnTo>
                  <a:lnTo>
                    <a:pt x="229" y="307"/>
                  </a:lnTo>
                  <a:lnTo>
                    <a:pt x="221" y="314"/>
                  </a:lnTo>
                  <a:lnTo>
                    <a:pt x="221" y="325"/>
                  </a:lnTo>
                  <a:lnTo>
                    <a:pt x="221" y="340"/>
                  </a:lnTo>
                  <a:lnTo>
                    <a:pt x="236" y="366"/>
                  </a:lnTo>
                  <a:lnTo>
                    <a:pt x="266" y="385"/>
                  </a:lnTo>
                  <a:lnTo>
                    <a:pt x="314" y="410"/>
                  </a:lnTo>
                  <a:lnTo>
                    <a:pt x="399" y="429"/>
                  </a:lnTo>
                  <a:lnTo>
                    <a:pt x="487" y="447"/>
                  </a:lnTo>
                  <a:lnTo>
                    <a:pt x="565" y="462"/>
                  </a:lnTo>
                  <a:lnTo>
                    <a:pt x="661" y="477"/>
                  </a:lnTo>
                  <a:lnTo>
                    <a:pt x="621" y="477"/>
                  </a:lnTo>
                  <a:lnTo>
                    <a:pt x="602" y="4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7" name="図形 126"/>
            <p:cNvSpPr>
              <a:spLocks/>
            </p:cNvSpPr>
            <p:nvPr/>
          </p:nvSpPr>
          <p:spPr bwMode="auto">
            <a:xfrm>
              <a:off x="390971" y="5710617"/>
              <a:ext cx="720615" cy="313568"/>
            </a:xfrm>
            <a:custGeom>
              <a:avLst/>
              <a:gdLst/>
              <a:ahLst/>
              <a:cxnLst>
                <a:cxn ang="0">
                  <a:pos x="0" y="125"/>
                </a:cxn>
                <a:cxn ang="0">
                  <a:pos x="0" y="122"/>
                </a:cxn>
                <a:cxn ang="0">
                  <a:pos x="7" y="107"/>
                </a:cxn>
                <a:cxn ang="0">
                  <a:pos x="15" y="92"/>
                </a:cxn>
                <a:cxn ang="0">
                  <a:pos x="41" y="77"/>
                </a:cxn>
                <a:cxn ang="0">
                  <a:pos x="81" y="55"/>
                </a:cxn>
                <a:cxn ang="0">
                  <a:pos x="141" y="40"/>
                </a:cxn>
                <a:cxn ang="0">
                  <a:pos x="222" y="33"/>
                </a:cxn>
                <a:cxn ang="0">
                  <a:pos x="384" y="11"/>
                </a:cxn>
                <a:cxn ang="0">
                  <a:pos x="407" y="7"/>
                </a:cxn>
                <a:cxn ang="0">
                  <a:pos x="470" y="0"/>
                </a:cxn>
                <a:cxn ang="0">
                  <a:pos x="436" y="11"/>
                </a:cxn>
                <a:cxn ang="0">
                  <a:pos x="421" y="22"/>
                </a:cxn>
                <a:cxn ang="0">
                  <a:pos x="407" y="22"/>
                </a:cxn>
                <a:cxn ang="0">
                  <a:pos x="233" y="37"/>
                </a:cxn>
                <a:cxn ang="0">
                  <a:pos x="181" y="48"/>
                </a:cxn>
                <a:cxn ang="0">
                  <a:pos x="122" y="55"/>
                </a:cxn>
                <a:cxn ang="0">
                  <a:pos x="81" y="70"/>
                </a:cxn>
                <a:cxn ang="0">
                  <a:pos x="56" y="85"/>
                </a:cxn>
                <a:cxn ang="0">
                  <a:pos x="48" y="103"/>
                </a:cxn>
                <a:cxn ang="0">
                  <a:pos x="41" y="122"/>
                </a:cxn>
                <a:cxn ang="0">
                  <a:pos x="48" y="125"/>
                </a:cxn>
                <a:cxn ang="0">
                  <a:pos x="63" y="140"/>
                </a:cxn>
                <a:cxn ang="0">
                  <a:pos x="81" y="155"/>
                </a:cxn>
                <a:cxn ang="0">
                  <a:pos x="133" y="188"/>
                </a:cxn>
                <a:cxn ang="0">
                  <a:pos x="196" y="207"/>
                </a:cxn>
                <a:cxn ang="0">
                  <a:pos x="263" y="222"/>
                </a:cxn>
                <a:cxn ang="0">
                  <a:pos x="203" y="218"/>
                </a:cxn>
                <a:cxn ang="0">
                  <a:pos x="118" y="196"/>
                </a:cxn>
                <a:cxn ang="0">
                  <a:pos x="78" y="188"/>
                </a:cxn>
                <a:cxn ang="0">
                  <a:pos x="41" y="166"/>
                </a:cxn>
                <a:cxn ang="0">
                  <a:pos x="15" y="148"/>
                </a:cxn>
                <a:cxn ang="0">
                  <a:pos x="7" y="133"/>
                </a:cxn>
                <a:cxn ang="0">
                  <a:pos x="0" y="125"/>
                </a:cxn>
              </a:cxnLst>
              <a:rect l="0" t="0" r="0" b="0"/>
              <a:pathLst>
                <a:path w="470" h="222">
                  <a:moveTo>
                    <a:pt x="0" y="125"/>
                  </a:moveTo>
                  <a:lnTo>
                    <a:pt x="0" y="122"/>
                  </a:lnTo>
                  <a:lnTo>
                    <a:pt x="7" y="107"/>
                  </a:lnTo>
                  <a:lnTo>
                    <a:pt x="15" y="92"/>
                  </a:lnTo>
                  <a:lnTo>
                    <a:pt x="41" y="77"/>
                  </a:lnTo>
                  <a:lnTo>
                    <a:pt x="81" y="55"/>
                  </a:lnTo>
                  <a:lnTo>
                    <a:pt x="141" y="40"/>
                  </a:lnTo>
                  <a:lnTo>
                    <a:pt x="222" y="33"/>
                  </a:lnTo>
                  <a:lnTo>
                    <a:pt x="384" y="11"/>
                  </a:lnTo>
                  <a:lnTo>
                    <a:pt x="407" y="7"/>
                  </a:lnTo>
                  <a:lnTo>
                    <a:pt x="470" y="0"/>
                  </a:lnTo>
                  <a:lnTo>
                    <a:pt x="436" y="11"/>
                  </a:lnTo>
                  <a:lnTo>
                    <a:pt x="421" y="22"/>
                  </a:lnTo>
                  <a:lnTo>
                    <a:pt x="407" y="22"/>
                  </a:lnTo>
                  <a:lnTo>
                    <a:pt x="233" y="37"/>
                  </a:lnTo>
                  <a:lnTo>
                    <a:pt x="181" y="48"/>
                  </a:lnTo>
                  <a:lnTo>
                    <a:pt x="122" y="55"/>
                  </a:lnTo>
                  <a:lnTo>
                    <a:pt x="81" y="70"/>
                  </a:lnTo>
                  <a:lnTo>
                    <a:pt x="56" y="85"/>
                  </a:lnTo>
                  <a:lnTo>
                    <a:pt x="48" y="103"/>
                  </a:lnTo>
                  <a:lnTo>
                    <a:pt x="41" y="122"/>
                  </a:lnTo>
                  <a:lnTo>
                    <a:pt x="48" y="125"/>
                  </a:lnTo>
                  <a:lnTo>
                    <a:pt x="63" y="140"/>
                  </a:lnTo>
                  <a:lnTo>
                    <a:pt x="81" y="155"/>
                  </a:lnTo>
                  <a:lnTo>
                    <a:pt x="133" y="188"/>
                  </a:lnTo>
                  <a:lnTo>
                    <a:pt x="196" y="207"/>
                  </a:lnTo>
                  <a:lnTo>
                    <a:pt x="263" y="222"/>
                  </a:lnTo>
                  <a:lnTo>
                    <a:pt x="203" y="218"/>
                  </a:lnTo>
                  <a:lnTo>
                    <a:pt x="118" y="196"/>
                  </a:lnTo>
                  <a:lnTo>
                    <a:pt x="78" y="188"/>
                  </a:lnTo>
                  <a:lnTo>
                    <a:pt x="41" y="166"/>
                  </a:lnTo>
                  <a:lnTo>
                    <a:pt x="15" y="148"/>
                  </a:lnTo>
                  <a:lnTo>
                    <a:pt x="7" y="133"/>
                  </a:lnTo>
                  <a:lnTo>
                    <a:pt x="0" y="12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8" name="図形 127"/>
            <p:cNvSpPr>
              <a:spLocks/>
            </p:cNvSpPr>
            <p:nvPr/>
          </p:nvSpPr>
          <p:spPr bwMode="auto">
            <a:xfrm>
              <a:off x="968996" y="5486034"/>
              <a:ext cx="311244" cy="218933"/>
            </a:xfrm>
            <a:custGeom>
              <a:avLst/>
              <a:gdLst/>
              <a:ahLst/>
              <a:cxnLst>
                <a:cxn ang="0">
                  <a:pos x="93" y="15"/>
                </a:cxn>
                <a:cxn ang="0">
                  <a:pos x="141" y="26"/>
                </a:cxn>
                <a:cxn ang="0">
                  <a:pos x="178" y="40"/>
                </a:cxn>
                <a:cxn ang="0">
                  <a:pos x="196" y="55"/>
                </a:cxn>
                <a:cxn ang="0">
                  <a:pos x="203" y="66"/>
                </a:cxn>
                <a:cxn ang="0">
                  <a:pos x="203" y="81"/>
                </a:cxn>
                <a:cxn ang="0">
                  <a:pos x="203" y="89"/>
                </a:cxn>
                <a:cxn ang="0">
                  <a:pos x="196" y="96"/>
                </a:cxn>
                <a:cxn ang="0">
                  <a:pos x="192" y="111"/>
                </a:cxn>
                <a:cxn ang="0">
                  <a:pos x="166" y="122"/>
                </a:cxn>
                <a:cxn ang="0">
                  <a:pos x="111" y="137"/>
                </a:cxn>
                <a:cxn ang="0">
                  <a:pos x="56" y="144"/>
                </a:cxn>
                <a:cxn ang="0">
                  <a:pos x="0" y="155"/>
                </a:cxn>
                <a:cxn ang="0">
                  <a:pos x="37" y="144"/>
                </a:cxn>
                <a:cxn ang="0">
                  <a:pos x="59" y="126"/>
                </a:cxn>
                <a:cxn ang="0">
                  <a:pos x="85" y="103"/>
                </a:cxn>
                <a:cxn ang="0">
                  <a:pos x="96" y="96"/>
                </a:cxn>
                <a:cxn ang="0">
                  <a:pos x="96" y="81"/>
                </a:cxn>
                <a:cxn ang="0">
                  <a:pos x="96" y="66"/>
                </a:cxn>
                <a:cxn ang="0">
                  <a:pos x="85" y="52"/>
                </a:cxn>
                <a:cxn ang="0">
                  <a:pos x="67" y="33"/>
                </a:cxn>
                <a:cxn ang="0">
                  <a:pos x="52" y="18"/>
                </a:cxn>
                <a:cxn ang="0">
                  <a:pos x="41" y="15"/>
                </a:cxn>
                <a:cxn ang="0">
                  <a:pos x="0" y="0"/>
                </a:cxn>
                <a:cxn ang="0">
                  <a:pos x="59" y="11"/>
                </a:cxn>
                <a:cxn ang="0">
                  <a:pos x="93" y="15"/>
                </a:cxn>
              </a:cxnLst>
              <a:rect l="0" t="0" r="0" b="0"/>
              <a:pathLst>
                <a:path w="203" h="155">
                  <a:moveTo>
                    <a:pt x="93" y="15"/>
                  </a:moveTo>
                  <a:lnTo>
                    <a:pt x="141" y="26"/>
                  </a:lnTo>
                  <a:lnTo>
                    <a:pt x="178" y="40"/>
                  </a:lnTo>
                  <a:lnTo>
                    <a:pt x="196" y="55"/>
                  </a:lnTo>
                  <a:lnTo>
                    <a:pt x="203" y="66"/>
                  </a:lnTo>
                  <a:lnTo>
                    <a:pt x="203" y="81"/>
                  </a:lnTo>
                  <a:lnTo>
                    <a:pt x="203" y="89"/>
                  </a:lnTo>
                  <a:lnTo>
                    <a:pt x="196" y="96"/>
                  </a:lnTo>
                  <a:lnTo>
                    <a:pt x="192" y="111"/>
                  </a:lnTo>
                  <a:lnTo>
                    <a:pt x="166" y="122"/>
                  </a:lnTo>
                  <a:lnTo>
                    <a:pt x="111" y="137"/>
                  </a:lnTo>
                  <a:lnTo>
                    <a:pt x="56" y="144"/>
                  </a:lnTo>
                  <a:lnTo>
                    <a:pt x="0" y="155"/>
                  </a:lnTo>
                  <a:lnTo>
                    <a:pt x="37" y="144"/>
                  </a:lnTo>
                  <a:lnTo>
                    <a:pt x="59" y="126"/>
                  </a:lnTo>
                  <a:lnTo>
                    <a:pt x="85" y="103"/>
                  </a:lnTo>
                  <a:lnTo>
                    <a:pt x="96" y="96"/>
                  </a:lnTo>
                  <a:lnTo>
                    <a:pt x="96" y="81"/>
                  </a:lnTo>
                  <a:lnTo>
                    <a:pt x="96" y="66"/>
                  </a:lnTo>
                  <a:lnTo>
                    <a:pt x="85" y="52"/>
                  </a:lnTo>
                  <a:lnTo>
                    <a:pt x="67" y="33"/>
                  </a:lnTo>
                  <a:lnTo>
                    <a:pt x="52" y="18"/>
                  </a:lnTo>
                  <a:lnTo>
                    <a:pt x="41" y="15"/>
                  </a:lnTo>
                  <a:lnTo>
                    <a:pt x="0" y="0"/>
                  </a:lnTo>
                  <a:lnTo>
                    <a:pt x="59" y="11"/>
                  </a:lnTo>
                  <a:lnTo>
                    <a:pt x="93" y="1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29" name="図形 128"/>
            <p:cNvSpPr>
              <a:spLocks/>
            </p:cNvSpPr>
            <p:nvPr/>
          </p:nvSpPr>
          <p:spPr bwMode="auto">
            <a:xfrm>
              <a:off x="210051" y="5486034"/>
              <a:ext cx="906135" cy="521201"/>
            </a:xfrm>
            <a:custGeom>
              <a:avLst/>
              <a:gdLst/>
              <a:ahLst/>
              <a:cxnLst>
                <a:cxn ang="0">
                  <a:pos x="436" y="0"/>
                </a:cxn>
                <a:cxn ang="0">
                  <a:pos x="480" y="4"/>
                </a:cxn>
                <a:cxn ang="0">
                  <a:pos x="517" y="11"/>
                </a:cxn>
                <a:cxn ang="0">
                  <a:pos x="547" y="18"/>
                </a:cxn>
                <a:cxn ang="0">
                  <a:pos x="562" y="33"/>
                </a:cxn>
                <a:cxn ang="0">
                  <a:pos x="576" y="52"/>
                </a:cxn>
                <a:cxn ang="0">
                  <a:pos x="588" y="66"/>
                </a:cxn>
                <a:cxn ang="0">
                  <a:pos x="591" y="81"/>
                </a:cxn>
                <a:cxn ang="0">
                  <a:pos x="588" y="96"/>
                </a:cxn>
                <a:cxn ang="0">
                  <a:pos x="576" y="103"/>
                </a:cxn>
                <a:cxn ang="0">
                  <a:pos x="554" y="126"/>
                </a:cxn>
                <a:cxn ang="0">
                  <a:pos x="532" y="140"/>
                </a:cxn>
                <a:cxn ang="0">
                  <a:pos x="451" y="159"/>
                </a:cxn>
                <a:cxn ang="0">
                  <a:pos x="344" y="174"/>
                </a:cxn>
                <a:cxn ang="0">
                  <a:pos x="203" y="196"/>
                </a:cxn>
                <a:cxn ang="0">
                  <a:pos x="155" y="199"/>
                </a:cxn>
                <a:cxn ang="0">
                  <a:pos x="114" y="214"/>
                </a:cxn>
                <a:cxn ang="0">
                  <a:pos x="88" y="225"/>
                </a:cxn>
                <a:cxn ang="0">
                  <a:pos x="70" y="240"/>
                </a:cxn>
                <a:cxn ang="0">
                  <a:pos x="59" y="255"/>
                </a:cxn>
                <a:cxn ang="0">
                  <a:pos x="55" y="266"/>
                </a:cxn>
                <a:cxn ang="0">
                  <a:pos x="55" y="281"/>
                </a:cxn>
                <a:cxn ang="0">
                  <a:pos x="59" y="292"/>
                </a:cxn>
                <a:cxn ang="0">
                  <a:pos x="70" y="310"/>
                </a:cxn>
                <a:cxn ang="0">
                  <a:pos x="88" y="325"/>
                </a:cxn>
                <a:cxn ang="0">
                  <a:pos x="111" y="336"/>
                </a:cxn>
                <a:cxn ang="0">
                  <a:pos x="159" y="355"/>
                </a:cxn>
                <a:cxn ang="0">
                  <a:pos x="218" y="369"/>
                </a:cxn>
                <a:cxn ang="0">
                  <a:pos x="166" y="362"/>
                </a:cxn>
                <a:cxn ang="0">
                  <a:pos x="118" y="347"/>
                </a:cxn>
                <a:cxn ang="0">
                  <a:pos x="55" y="321"/>
                </a:cxn>
                <a:cxn ang="0">
                  <a:pos x="18" y="296"/>
                </a:cxn>
                <a:cxn ang="0">
                  <a:pos x="7" y="292"/>
                </a:cxn>
                <a:cxn ang="0">
                  <a:pos x="0" y="277"/>
                </a:cxn>
                <a:cxn ang="0">
                  <a:pos x="3" y="255"/>
                </a:cxn>
                <a:cxn ang="0">
                  <a:pos x="18" y="236"/>
                </a:cxn>
                <a:cxn ang="0">
                  <a:pos x="48" y="222"/>
                </a:cxn>
                <a:cxn ang="0">
                  <a:pos x="85" y="207"/>
                </a:cxn>
                <a:cxn ang="0">
                  <a:pos x="118" y="196"/>
                </a:cxn>
                <a:cxn ang="0">
                  <a:pos x="174" y="185"/>
                </a:cxn>
                <a:cxn ang="0">
                  <a:pos x="454" y="137"/>
                </a:cxn>
                <a:cxn ang="0">
                  <a:pos x="484" y="126"/>
                </a:cxn>
                <a:cxn ang="0">
                  <a:pos x="510" y="114"/>
                </a:cxn>
                <a:cxn ang="0">
                  <a:pos x="525" y="100"/>
                </a:cxn>
                <a:cxn ang="0">
                  <a:pos x="532" y="89"/>
                </a:cxn>
                <a:cxn ang="0">
                  <a:pos x="532" y="70"/>
                </a:cxn>
                <a:cxn ang="0">
                  <a:pos x="521" y="59"/>
                </a:cxn>
                <a:cxn ang="0">
                  <a:pos x="502" y="44"/>
                </a:cxn>
                <a:cxn ang="0">
                  <a:pos x="469" y="26"/>
                </a:cxn>
                <a:cxn ang="0">
                  <a:pos x="432" y="15"/>
                </a:cxn>
                <a:cxn ang="0">
                  <a:pos x="384" y="4"/>
                </a:cxn>
                <a:cxn ang="0">
                  <a:pos x="336" y="0"/>
                </a:cxn>
                <a:cxn ang="0">
                  <a:pos x="436" y="0"/>
                </a:cxn>
              </a:cxnLst>
              <a:rect l="0" t="0" r="0" b="0"/>
              <a:pathLst>
                <a:path w="591" h="369">
                  <a:moveTo>
                    <a:pt x="436" y="0"/>
                  </a:moveTo>
                  <a:lnTo>
                    <a:pt x="480" y="4"/>
                  </a:lnTo>
                  <a:lnTo>
                    <a:pt x="517" y="11"/>
                  </a:lnTo>
                  <a:lnTo>
                    <a:pt x="547" y="18"/>
                  </a:lnTo>
                  <a:lnTo>
                    <a:pt x="562" y="33"/>
                  </a:lnTo>
                  <a:lnTo>
                    <a:pt x="576" y="52"/>
                  </a:lnTo>
                  <a:lnTo>
                    <a:pt x="588" y="66"/>
                  </a:lnTo>
                  <a:lnTo>
                    <a:pt x="591" y="81"/>
                  </a:lnTo>
                  <a:lnTo>
                    <a:pt x="588" y="96"/>
                  </a:lnTo>
                  <a:lnTo>
                    <a:pt x="576" y="103"/>
                  </a:lnTo>
                  <a:lnTo>
                    <a:pt x="554" y="126"/>
                  </a:lnTo>
                  <a:lnTo>
                    <a:pt x="532" y="140"/>
                  </a:lnTo>
                  <a:lnTo>
                    <a:pt x="451" y="159"/>
                  </a:lnTo>
                  <a:lnTo>
                    <a:pt x="344" y="174"/>
                  </a:lnTo>
                  <a:lnTo>
                    <a:pt x="203" y="196"/>
                  </a:lnTo>
                  <a:lnTo>
                    <a:pt x="155" y="199"/>
                  </a:lnTo>
                  <a:lnTo>
                    <a:pt x="114" y="214"/>
                  </a:lnTo>
                  <a:lnTo>
                    <a:pt x="88" y="225"/>
                  </a:lnTo>
                  <a:lnTo>
                    <a:pt x="70" y="240"/>
                  </a:lnTo>
                  <a:lnTo>
                    <a:pt x="59" y="255"/>
                  </a:lnTo>
                  <a:lnTo>
                    <a:pt x="55" y="266"/>
                  </a:lnTo>
                  <a:lnTo>
                    <a:pt x="55" y="281"/>
                  </a:lnTo>
                  <a:lnTo>
                    <a:pt x="59" y="292"/>
                  </a:lnTo>
                  <a:lnTo>
                    <a:pt x="70" y="310"/>
                  </a:lnTo>
                  <a:lnTo>
                    <a:pt x="88" y="325"/>
                  </a:lnTo>
                  <a:lnTo>
                    <a:pt x="111" y="336"/>
                  </a:lnTo>
                  <a:lnTo>
                    <a:pt x="159" y="355"/>
                  </a:lnTo>
                  <a:lnTo>
                    <a:pt x="218" y="369"/>
                  </a:lnTo>
                  <a:lnTo>
                    <a:pt x="166" y="362"/>
                  </a:lnTo>
                  <a:lnTo>
                    <a:pt x="118" y="347"/>
                  </a:lnTo>
                  <a:lnTo>
                    <a:pt x="55" y="321"/>
                  </a:lnTo>
                  <a:lnTo>
                    <a:pt x="18" y="296"/>
                  </a:lnTo>
                  <a:lnTo>
                    <a:pt x="7" y="292"/>
                  </a:lnTo>
                  <a:lnTo>
                    <a:pt x="0" y="277"/>
                  </a:lnTo>
                  <a:lnTo>
                    <a:pt x="3" y="255"/>
                  </a:lnTo>
                  <a:lnTo>
                    <a:pt x="18" y="236"/>
                  </a:lnTo>
                  <a:lnTo>
                    <a:pt x="48" y="222"/>
                  </a:lnTo>
                  <a:lnTo>
                    <a:pt x="85" y="207"/>
                  </a:lnTo>
                  <a:lnTo>
                    <a:pt x="118" y="196"/>
                  </a:lnTo>
                  <a:lnTo>
                    <a:pt x="174" y="185"/>
                  </a:lnTo>
                  <a:lnTo>
                    <a:pt x="454" y="137"/>
                  </a:lnTo>
                  <a:lnTo>
                    <a:pt x="484" y="126"/>
                  </a:lnTo>
                  <a:lnTo>
                    <a:pt x="510" y="114"/>
                  </a:lnTo>
                  <a:lnTo>
                    <a:pt x="525" y="100"/>
                  </a:lnTo>
                  <a:lnTo>
                    <a:pt x="532" y="89"/>
                  </a:lnTo>
                  <a:lnTo>
                    <a:pt x="532" y="70"/>
                  </a:lnTo>
                  <a:lnTo>
                    <a:pt x="521" y="59"/>
                  </a:lnTo>
                  <a:lnTo>
                    <a:pt x="502" y="44"/>
                  </a:lnTo>
                  <a:lnTo>
                    <a:pt x="469" y="26"/>
                  </a:lnTo>
                  <a:lnTo>
                    <a:pt x="432" y="15"/>
                  </a:lnTo>
                  <a:lnTo>
                    <a:pt x="384" y="4"/>
                  </a:lnTo>
                  <a:lnTo>
                    <a:pt x="336" y="0"/>
                  </a:lnTo>
                  <a:lnTo>
                    <a:pt x="43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0" name="図形 129"/>
            <p:cNvSpPr>
              <a:spLocks/>
            </p:cNvSpPr>
            <p:nvPr/>
          </p:nvSpPr>
          <p:spPr bwMode="auto">
            <a:xfrm>
              <a:off x="16865" y="5767116"/>
              <a:ext cx="22998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15" y="0"/>
                </a:cxn>
                <a:cxn ang="0">
                  <a:pos x="0" y="0"/>
                </a:cxn>
              </a:cxnLst>
              <a:rect l="0" t="0" r="0" b="0"/>
              <a:pathLst>
                <a:path w="15">
                  <a:moveTo>
                    <a:pt x="0" y="0"/>
                  </a:moveTo>
                  <a:lnTo>
                    <a:pt x="15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1" name="図形 130"/>
            <p:cNvSpPr>
              <a:spLocks/>
            </p:cNvSpPr>
            <p:nvPr/>
          </p:nvSpPr>
          <p:spPr bwMode="auto">
            <a:xfrm>
              <a:off x="62862" y="5486034"/>
              <a:ext cx="447701" cy="276844"/>
            </a:xfrm>
            <a:custGeom>
              <a:avLst/>
              <a:gdLst/>
              <a:ahLst/>
              <a:cxnLst>
                <a:cxn ang="0">
                  <a:pos x="151" y="155"/>
                </a:cxn>
                <a:cxn ang="0">
                  <a:pos x="184" y="137"/>
                </a:cxn>
                <a:cxn ang="0">
                  <a:pos x="196" y="122"/>
                </a:cxn>
                <a:cxn ang="0">
                  <a:pos x="199" y="111"/>
                </a:cxn>
                <a:cxn ang="0">
                  <a:pos x="210" y="89"/>
                </a:cxn>
                <a:cxn ang="0">
                  <a:pos x="207" y="70"/>
                </a:cxn>
                <a:cxn ang="0">
                  <a:pos x="207" y="55"/>
                </a:cxn>
                <a:cxn ang="0">
                  <a:pos x="188" y="33"/>
                </a:cxn>
                <a:cxn ang="0">
                  <a:pos x="170" y="18"/>
                </a:cxn>
                <a:cxn ang="0">
                  <a:pos x="125" y="0"/>
                </a:cxn>
                <a:cxn ang="0">
                  <a:pos x="173" y="0"/>
                </a:cxn>
                <a:cxn ang="0">
                  <a:pos x="210" y="11"/>
                </a:cxn>
                <a:cxn ang="0">
                  <a:pos x="244" y="26"/>
                </a:cxn>
                <a:cxn ang="0">
                  <a:pos x="277" y="44"/>
                </a:cxn>
                <a:cxn ang="0">
                  <a:pos x="284" y="59"/>
                </a:cxn>
                <a:cxn ang="0">
                  <a:pos x="292" y="70"/>
                </a:cxn>
                <a:cxn ang="0">
                  <a:pos x="284" y="96"/>
                </a:cxn>
                <a:cxn ang="0">
                  <a:pos x="270" y="111"/>
                </a:cxn>
                <a:cxn ang="0">
                  <a:pos x="251" y="129"/>
                </a:cxn>
                <a:cxn ang="0">
                  <a:pos x="221" y="144"/>
                </a:cxn>
                <a:cxn ang="0">
                  <a:pos x="188" y="155"/>
                </a:cxn>
                <a:cxn ang="0">
                  <a:pos x="118" y="174"/>
                </a:cxn>
                <a:cxn ang="0">
                  <a:pos x="48" y="192"/>
                </a:cxn>
                <a:cxn ang="0">
                  <a:pos x="0" y="196"/>
                </a:cxn>
                <a:cxn ang="0">
                  <a:pos x="59" y="185"/>
                </a:cxn>
                <a:cxn ang="0">
                  <a:pos x="103" y="170"/>
                </a:cxn>
                <a:cxn ang="0">
                  <a:pos x="151" y="155"/>
                </a:cxn>
              </a:cxnLst>
              <a:rect l="0" t="0" r="0" b="0"/>
              <a:pathLst>
                <a:path w="292" h="196">
                  <a:moveTo>
                    <a:pt x="151" y="155"/>
                  </a:moveTo>
                  <a:lnTo>
                    <a:pt x="184" y="137"/>
                  </a:lnTo>
                  <a:lnTo>
                    <a:pt x="196" y="122"/>
                  </a:lnTo>
                  <a:lnTo>
                    <a:pt x="199" y="111"/>
                  </a:lnTo>
                  <a:lnTo>
                    <a:pt x="210" y="89"/>
                  </a:lnTo>
                  <a:lnTo>
                    <a:pt x="207" y="70"/>
                  </a:lnTo>
                  <a:lnTo>
                    <a:pt x="207" y="55"/>
                  </a:lnTo>
                  <a:lnTo>
                    <a:pt x="188" y="33"/>
                  </a:lnTo>
                  <a:lnTo>
                    <a:pt x="170" y="18"/>
                  </a:lnTo>
                  <a:lnTo>
                    <a:pt x="125" y="0"/>
                  </a:lnTo>
                  <a:lnTo>
                    <a:pt x="173" y="0"/>
                  </a:lnTo>
                  <a:lnTo>
                    <a:pt x="210" y="11"/>
                  </a:lnTo>
                  <a:lnTo>
                    <a:pt x="244" y="26"/>
                  </a:lnTo>
                  <a:lnTo>
                    <a:pt x="277" y="44"/>
                  </a:lnTo>
                  <a:lnTo>
                    <a:pt x="284" y="59"/>
                  </a:lnTo>
                  <a:lnTo>
                    <a:pt x="292" y="70"/>
                  </a:lnTo>
                  <a:lnTo>
                    <a:pt x="284" y="96"/>
                  </a:lnTo>
                  <a:lnTo>
                    <a:pt x="270" y="111"/>
                  </a:lnTo>
                  <a:lnTo>
                    <a:pt x="251" y="129"/>
                  </a:lnTo>
                  <a:lnTo>
                    <a:pt x="221" y="144"/>
                  </a:lnTo>
                  <a:lnTo>
                    <a:pt x="188" y="155"/>
                  </a:lnTo>
                  <a:lnTo>
                    <a:pt x="118" y="174"/>
                  </a:lnTo>
                  <a:lnTo>
                    <a:pt x="48" y="192"/>
                  </a:lnTo>
                  <a:lnTo>
                    <a:pt x="0" y="196"/>
                  </a:lnTo>
                  <a:lnTo>
                    <a:pt x="59" y="185"/>
                  </a:lnTo>
                  <a:lnTo>
                    <a:pt x="103" y="170"/>
                  </a:lnTo>
                  <a:lnTo>
                    <a:pt x="151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2" name="図形 131"/>
            <p:cNvSpPr>
              <a:spLocks/>
            </p:cNvSpPr>
            <p:nvPr/>
          </p:nvSpPr>
          <p:spPr bwMode="auto">
            <a:xfrm>
              <a:off x="367973" y="5522758"/>
              <a:ext cx="226917" cy="187859"/>
            </a:xfrm>
            <a:custGeom>
              <a:avLst/>
              <a:gdLst/>
              <a:ahLst/>
              <a:cxnLst>
                <a:cxn ang="0">
                  <a:pos x="56" y="0"/>
                </a:cxn>
                <a:cxn ang="0">
                  <a:pos x="107" y="7"/>
                </a:cxn>
                <a:cxn ang="0">
                  <a:pos x="126" y="14"/>
                </a:cxn>
                <a:cxn ang="0">
                  <a:pos x="137" y="29"/>
                </a:cxn>
                <a:cxn ang="0">
                  <a:pos x="141" y="40"/>
                </a:cxn>
                <a:cxn ang="0">
                  <a:pos x="148" y="48"/>
                </a:cxn>
                <a:cxn ang="0">
                  <a:pos x="148" y="59"/>
                </a:cxn>
                <a:cxn ang="0">
                  <a:pos x="137" y="77"/>
                </a:cxn>
                <a:cxn ang="0">
                  <a:pos x="122" y="96"/>
                </a:cxn>
                <a:cxn ang="0">
                  <a:pos x="96" y="111"/>
                </a:cxn>
                <a:cxn ang="0">
                  <a:pos x="78" y="118"/>
                </a:cxn>
                <a:cxn ang="0">
                  <a:pos x="26" y="129"/>
                </a:cxn>
                <a:cxn ang="0">
                  <a:pos x="0" y="133"/>
                </a:cxn>
                <a:cxn ang="0">
                  <a:pos x="56" y="103"/>
                </a:cxn>
                <a:cxn ang="0">
                  <a:pos x="78" y="88"/>
                </a:cxn>
                <a:cxn ang="0">
                  <a:pos x="85" y="70"/>
                </a:cxn>
                <a:cxn ang="0">
                  <a:pos x="93" y="44"/>
                </a:cxn>
                <a:cxn ang="0">
                  <a:pos x="93" y="33"/>
                </a:cxn>
                <a:cxn ang="0">
                  <a:pos x="82" y="26"/>
                </a:cxn>
                <a:cxn ang="0">
                  <a:pos x="56" y="0"/>
                </a:cxn>
              </a:cxnLst>
              <a:rect l="0" t="0" r="0" b="0"/>
              <a:pathLst>
                <a:path w="148" h="133">
                  <a:moveTo>
                    <a:pt x="56" y="0"/>
                  </a:moveTo>
                  <a:lnTo>
                    <a:pt x="107" y="7"/>
                  </a:lnTo>
                  <a:lnTo>
                    <a:pt x="126" y="14"/>
                  </a:lnTo>
                  <a:lnTo>
                    <a:pt x="137" y="29"/>
                  </a:lnTo>
                  <a:lnTo>
                    <a:pt x="141" y="40"/>
                  </a:lnTo>
                  <a:lnTo>
                    <a:pt x="148" y="48"/>
                  </a:lnTo>
                  <a:lnTo>
                    <a:pt x="148" y="59"/>
                  </a:lnTo>
                  <a:lnTo>
                    <a:pt x="137" y="77"/>
                  </a:lnTo>
                  <a:lnTo>
                    <a:pt x="122" y="96"/>
                  </a:lnTo>
                  <a:lnTo>
                    <a:pt x="96" y="111"/>
                  </a:lnTo>
                  <a:lnTo>
                    <a:pt x="78" y="118"/>
                  </a:lnTo>
                  <a:lnTo>
                    <a:pt x="26" y="129"/>
                  </a:lnTo>
                  <a:lnTo>
                    <a:pt x="0" y="133"/>
                  </a:lnTo>
                  <a:lnTo>
                    <a:pt x="56" y="103"/>
                  </a:lnTo>
                  <a:lnTo>
                    <a:pt x="78" y="88"/>
                  </a:lnTo>
                  <a:lnTo>
                    <a:pt x="85" y="70"/>
                  </a:lnTo>
                  <a:lnTo>
                    <a:pt x="93" y="44"/>
                  </a:lnTo>
                  <a:lnTo>
                    <a:pt x="93" y="33"/>
                  </a:lnTo>
                  <a:lnTo>
                    <a:pt x="82" y="26"/>
                  </a:lnTo>
                  <a:lnTo>
                    <a:pt x="56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3" name="図形 132"/>
            <p:cNvSpPr>
              <a:spLocks/>
            </p:cNvSpPr>
            <p:nvPr/>
          </p:nvSpPr>
          <p:spPr bwMode="auto">
            <a:xfrm>
              <a:off x="84327" y="5459197"/>
              <a:ext cx="941399" cy="307918"/>
            </a:xfrm>
            <a:custGeom>
              <a:avLst/>
              <a:gdLst/>
              <a:ahLst/>
              <a:cxnLst>
                <a:cxn ang="0">
                  <a:pos x="0" y="218"/>
                </a:cxn>
                <a:cxn ang="0">
                  <a:pos x="82" y="204"/>
                </a:cxn>
                <a:cxn ang="0">
                  <a:pos x="130" y="193"/>
                </a:cxn>
                <a:cxn ang="0">
                  <a:pos x="182" y="178"/>
                </a:cxn>
                <a:cxn ang="0">
                  <a:pos x="207" y="178"/>
                </a:cxn>
                <a:cxn ang="0">
                  <a:pos x="256" y="170"/>
                </a:cxn>
                <a:cxn ang="0">
                  <a:pos x="281" y="159"/>
                </a:cxn>
                <a:cxn ang="0">
                  <a:pos x="307" y="145"/>
                </a:cxn>
                <a:cxn ang="0">
                  <a:pos x="326" y="130"/>
                </a:cxn>
                <a:cxn ang="0">
                  <a:pos x="337" y="104"/>
                </a:cxn>
                <a:cxn ang="0">
                  <a:pos x="337" y="93"/>
                </a:cxn>
                <a:cxn ang="0">
                  <a:pos x="333" y="85"/>
                </a:cxn>
                <a:cxn ang="0">
                  <a:pos x="326" y="71"/>
                </a:cxn>
                <a:cxn ang="0">
                  <a:pos x="311" y="59"/>
                </a:cxn>
                <a:cxn ang="0">
                  <a:pos x="292" y="48"/>
                </a:cxn>
                <a:cxn ang="0">
                  <a:pos x="270" y="45"/>
                </a:cxn>
                <a:cxn ang="0">
                  <a:pos x="241" y="37"/>
                </a:cxn>
                <a:cxn ang="0">
                  <a:pos x="241" y="45"/>
                </a:cxn>
                <a:cxn ang="0">
                  <a:pos x="237" y="37"/>
                </a:cxn>
                <a:cxn ang="0">
                  <a:pos x="200" y="23"/>
                </a:cxn>
                <a:cxn ang="0">
                  <a:pos x="159" y="19"/>
                </a:cxn>
                <a:cxn ang="0">
                  <a:pos x="111" y="15"/>
                </a:cxn>
                <a:cxn ang="0">
                  <a:pos x="111" y="19"/>
                </a:cxn>
                <a:cxn ang="0">
                  <a:pos x="71" y="4"/>
                </a:cxn>
                <a:cxn ang="0">
                  <a:pos x="30" y="0"/>
                </a:cxn>
                <a:cxn ang="0">
                  <a:pos x="52" y="0"/>
                </a:cxn>
                <a:cxn ang="0">
                  <a:pos x="292" y="15"/>
                </a:cxn>
                <a:cxn ang="0">
                  <a:pos x="333" y="19"/>
                </a:cxn>
                <a:cxn ang="0">
                  <a:pos x="411" y="19"/>
                </a:cxn>
                <a:cxn ang="0">
                  <a:pos x="463" y="30"/>
                </a:cxn>
                <a:cxn ang="0">
                  <a:pos x="507" y="34"/>
                </a:cxn>
                <a:cxn ang="0">
                  <a:pos x="551" y="48"/>
                </a:cxn>
                <a:cxn ang="0">
                  <a:pos x="584" y="63"/>
                </a:cxn>
                <a:cxn ang="0">
                  <a:pos x="599" y="78"/>
                </a:cxn>
                <a:cxn ang="0">
                  <a:pos x="607" y="89"/>
                </a:cxn>
                <a:cxn ang="0">
                  <a:pos x="614" y="108"/>
                </a:cxn>
                <a:cxn ang="0">
                  <a:pos x="603" y="119"/>
                </a:cxn>
                <a:cxn ang="0">
                  <a:pos x="592" y="130"/>
                </a:cxn>
                <a:cxn ang="0">
                  <a:pos x="566" y="145"/>
                </a:cxn>
                <a:cxn ang="0">
                  <a:pos x="536" y="148"/>
                </a:cxn>
                <a:cxn ang="0">
                  <a:pos x="256" y="200"/>
                </a:cxn>
                <a:cxn ang="0">
                  <a:pos x="200" y="211"/>
                </a:cxn>
                <a:cxn ang="0">
                  <a:pos x="196" y="211"/>
                </a:cxn>
                <a:cxn ang="0">
                  <a:pos x="152" y="215"/>
                </a:cxn>
                <a:cxn ang="0">
                  <a:pos x="115" y="218"/>
                </a:cxn>
                <a:cxn ang="0">
                  <a:pos x="67" y="215"/>
                </a:cxn>
                <a:cxn ang="0">
                  <a:pos x="0" y="218"/>
                </a:cxn>
              </a:cxnLst>
              <a:rect l="0" t="0" r="0" b="0"/>
              <a:pathLst>
                <a:path w="614" h="218">
                  <a:moveTo>
                    <a:pt x="0" y="218"/>
                  </a:moveTo>
                  <a:lnTo>
                    <a:pt x="82" y="204"/>
                  </a:lnTo>
                  <a:lnTo>
                    <a:pt x="130" y="193"/>
                  </a:lnTo>
                  <a:lnTo>
                    <a:pt x="182" y="178"/>
                  </a:lnTo>
                  <a:lnTo>
                    <a:pt x="207" y="178"/>
                  </a:lnTo>
                  <a:lnTo>
                    <a:pt x="256" y="170"/>
                  </a:lnTo>
                  <a:lnTo>
                    <a:pt x="281" y="159"/>
                  </a:lnTo>
                  <a:lnTo>
                    <a:pt x="307" y="145"/>
                  </a:lnTo>
                  <a:lnTo>
                    <a:pt x="326" y="130"/>
                  </a:lnTo>
                  <a:lnTo>
                    <a:pt x="337" y="104"/>
                  </a:lnTo>
                  <a:lnTo>
                    <a:pt x="337" y="93"/>
                  </a:lnTo>
                  <a:lnTo>
                    <a:pt x="333" y="85"/>
                  </a:lnTo>
                  <a:lnTo>
                    <a:pt x="326" y="71"/>
                  </a:lnTo>
                  <a:lnTo>
                    <a:pt x="311" y="59"/>
                  </a:lnTo>
                  <a:lnTo>
                    <a:pt x="292" y="48"/>
                  </a:lnTo>
                  <a:lnTo>
                    <a:pt x="270" y="45"/>
                  </a:lnTo>
                  <a:lnTo>
                    <a:pt x="241" y="37"/>
                  </a:lnTo>
                  <a:lnTo>
                    <a:pt x="241" y="45"/>
                  </a:lnTo>
                  <a:lnTo>
                    <a:pt x="237" y="37"/>
                  </a:lnTo>
                  <a:lnTo>
                    <a:pt x="200" y="23"/>
                  </a:lnTo>
                  <a:lnTo>
                    <a:pt x="159" y="19"/>
                  </a:lnTo>
                  <a:lnTo>
                    <a:pt x="111" y="15"/>
                  </a:lnTo>
                  <a:lnTo>
                    <a:pt x="111" y="19"/>
                  </a:lnTo>
                  <a:lnTo>
                    <a:pt x="71" y="4"/>
                  </a:lnTo>
                  <a:lnTo>
                    <a:pt x="30" y="0"/>
                  </a:lnTo>
                  <a:lnTo>
                    <a:pt x="52" y="0"/>
                  </a:lnTo>
                  <a:lnTo>
                    <a:pt x="292" y="15"/>
                  </a:lnTo>
                  <a:lnTo>
                    <a:pt x="333" y="19"/>
                  </a:lnTo>
                  <a:lnTo>
                    <a:pt x="411" y="19"/>
                  </a:lnTo>
                  <a:lnTo>
                    <a:pt x="463" y="30"/>
                  </a:lnTo>
                  <a:lnTo>
                    <a:pt x="507" y="34"/>
                  </a:lnTo>
                  <a:lnTo>
                    <a:pt x="551" y="48"/>
                  </a:lnTo>
                  <a:lnTo>
                    <a:pt x="584" y="63"/>
                  </a:lnTo>
                  <a:lnTo>
                    <a:pt x="599" y="78"/>
                  </a:lnTo>
                  <a:lnTo>
                    <a:pt x="607" y="89"/>
                  </a:lnTo>
                  <a:lnTo>
                    <a:pt x="614" y="108"/>
                  </a:lnTo>
                  <a:lnTo>
                    <a:pt x="603" y="119"/>
                  </a:lnTo>
                  <a:lnTo>
                    <a:pt x="592" y="130"/>
                  </a:lnTo>
                  <a:lnTo>
                    <a:pt x="566" y="145"/>
                  </a:lnTo>
                  <a:lnTo>
                    <a:pt x="536" y="148"/>
                  </a:lnTo>
                  <a:lnTo>
                    <a:pt x="256" y="200"/>
                  </a:lnTo>
                  <a:lnTo>
                    <a:pt x="200" y="211"/>
                  </a:lnTo>
                  <a:lnTo>
                    <a:pt x="196" y="211"/>
                  </a:lnTo>
                  <a:lnTo>
                    <a:pt x="152" y="215"/>
                  </a:lnTo>
                  <a:lnTo>
                    <a:pt x="115" y="218"/>
                  </a:lnTo>
                  <a:lnTo>
                    <a:pt x="67" y="215"/>
                  </a:lnTo>
                  <a:lnTo>
                    <a:pt x="0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4" name="図形 133"/>
            <p:cNvSpPr>
              <a:spLocks/>
            </p:cNvSpPr>
            <p:nvPr/>
          </p:nvSpPr>
          <p:spPr bwMode="auto">
            <a:xfrm>
              <a:off x="90460" y="5747341"/>
              <a:ext cx="964397" cy="317806"/>
            </a:xfrm>
            <a:custGeom>
              <a:avLst/>
              <a:gdLst/>
              <a:ahLst/>
              <a:cxnLst>
                <a:cxn ang="0">
                  <a:pos x="617" y="221"/>
                </a:cxn>
                <a:cxn ang="0">
                  <a:pos x="569" y="225"/>
                </a:cxn>
                <a:cxn ang="0">
                  <a:pos x="558" y="221"/>
                </a:cxn>
                <a:cxn ang="0">
                  <a:pos x="477" y="225"/>
                </a:cxn>
                <a:cxn ang="0">
                  <a:pos x="281" y="210"/>
                </a:cxn>
                <a:cxn ang="0">
                  <a:pos x="196" y="192"/>
                </a:cxn>
                <a:cxn ang="0">
                  <a:pos x="96" y="155"/>
                </a:cxn>
                <a:cxn ang="0">
                  <a:pos x="30" y="125"/>
                </a:cxn>
                <a:cxn ang="0">
                  <a:pos x="0" y="99"/>
                </a:cxn>
                <a:cxn ang="0">
                  <a:pos x="0" y="92"/>
                </a:cxn>
                <a:cxn ang="0">
                  <a:pos x="22" y="66"/>
                </a:cxn>
                <a:cxn ang="0">
                  <a:pos x="100" y="22"/>
                </a:cxn>
                <a:cxn ang="0">
                  <a:pos x="141" y="14"/>
                </a:cxn>
                <a:cxn ang="0">
                  <a:pos x="152" y="22"/>
                </a:cxn>
                <a:cxn ang="0">
                  <a:pos x="93" y="51"/>
                </a:cxn>
                <a:cxn ang="0">
                  <a:pos x="78" y="92"/>
                </a:cxn>
                <a:cxn ang="0">
                  <a:pos x="96" y="114"/>
                </a:cxn>
                <a:cxn ang="0">
                  <a:pos x="196" y="166"/>
                </a:cxn>
                <a:cxn ang="0">
                  <a:pos x="303" y="192"/>
                </a:cxn>
                <a:cxn ang="0">
                  <a:pos x="422" y="196"/>
                </a:cxn>
                <a:cxn ang="0">
                  <a:pos x="470" y="196"/>
                </a:cxn>
                <a:cxn ang="0">
                  <a:pos x="569" y="207"/>
                </a:cxn>
                <a:cxn ang="0">
                  <a:pos x="422" y="184"/>
                </a:cxn>
                <a:cxn ang="0">
                  <a:pos x="318" y="151"/>
                </a:cxn>
                <a:cxn ang="0">
                  <a:pos x="259" y="111"/>
                </a:cxn>
                <a:cxn ang="0">
                  <a:pos x="244" y="96"/>
                </a:cxn>
                <a:cxn ang="0">
                  <a:pos x="259" y="66"/>
                </a:cxn>
                <a:cxn ang="0">
                  <a:pos x="318" y="37"/>
                </a:cxn>
                <a:cxn ang="0">
                  <a:pos x="429" y="14"/>
                </a:cxn>
                <a:cxn ang="0">
                  <a:pos x="584" y="0"/>
                </a:cxn>
                <a:cxn ang="0">
                  <a:pos x="540" y="7"/>
                </a:cxn>
                <a:cxn ang="0">
                  <a:pos x="470" y="14"/>
                </a:cxn>
                <a:cxn ang="0">
                  <a:pos x="385" y="37"/>
                </a:cxn>
                <a:cxn ang="0">
                  <a:pos x="322" y="66"/>
                </a:cxn>
                <a:cxn ang="0">
                  <a:pos x="307" y="96"/>
                </a:cxn>
                <a:cxn ang="0">
                  <a:pos x="318" y="111"/>
                </a:cxn>
                <a:cxn ang="0">
                  <a:pos x="333" y="129"/>
                </a:cxn>
                <a:cxn ang="0">
                  <a:pos x="418" y="162"/>
                </a:cxn>
                <a:cxn ang="0">
                  <a:pos x="573" y="184"/>
                </a:cxn>
                <a:cxn ang="0">
                  <a:pos x="617" y="199"/>
                </a:cxn>
              </a:cxnLst>
              <a:rect l="0" t="0" r="0" b="0"/>
              <a:pathLst>
                <a:path w="629" h="225">
                  <a:moveTo>
                    <a:pt x="617" y="218"/>
                  </a:moveTo>
                  <a:lnTo>
                    <a:pt x="617" y="221"/>
                  </a:lnTo>
                  <a:lnTo>
                    <a:pt x="617" y="225"/>
                  </a:lnTo>
                  <a:lnTo>
                    <a:pt x="569" y="225"/>
                  </a:lnTo>
                  <a:lnTo>
                    <a:pt x="562" y="221"/>
                  </a:lnTo>
                  <a:lnTo>
                    <a:pt x="558" y="221"/>
                  </a:lnTo>
                  <a:lnTo>
                    <a:pt x="562" y="225"/>
                  </a:lnTo>
                  <a:lnTo>
                    <a:pt x="477" y="225"/>
                  </a:lnTo>
                  <a:lnTo>
                    <a:pt x="385" y="221"/>
                  </a:lnTo>
                  <a:lnTo>
                    <a:pt x="281" y="210"/>
                  </a:lnTo>
                  <a:lnTo>
                    <a:pt x="237" y="199"/>
                  </a:lnTo>
                  <a:lnTo>
                    <a:pt x="196" y="192"/>
                  </a:lnTo>
                  <a:lnTo>
                    <a:pt x="166" y="181"/>
                  </a:lnTo>
                  <a:lnTo>
                    <a:pt x="96" y="155"/>
                  </a:lnTo>
                  <a:lnTo>
                    <a:pt x="63" y="140"/>
                  </a:lnTo>
                  <a:lnTo>
                    <a:pt x="30" y="125"/>
                  </a:lnTo>
                  <a:lnTo>
                    <a:pt x="8" y="107"/>
                  </a:lnTo>
                  <a:lnTo>
                    <a:pt x="0" y="99"/>
                  </a:lnTo>
                  <a:lnTo>
                    <a:pt x="0" y="96"/>
                  </a:lnTo>
                  <a:lnTo>
                    <a:pt x="0" y="92"/>
                  </a:lnTo>
                  <a:lnTo>
                    <a:pt x="8" y="85"/>
                  </a:lnTo>
                  <a:lnTo>
                    <a:pt x="22" y="66"/>
                  </a:lnTo>
                  <a:lnTo>
                    <a:pt x="52" y="44"/>
                  </a:lnTo>
                  <a:lnTo>
                    <a:pt x="100" y="22"/>
                  </a:lnTo>
                  <a:lnTo>
                    <a:pt x="107" y="22"/>
                  </a:lnTo>
                  <a:lnTo>
                    <a:pt x="141" y="14"/>
                  </a:lnTo>
                  <a:lnTo>
                    <a:pt x="189" y="11"/>
                  </a:lnTo>
                  <a:lnTo>
                    <a:pt x="152" y="22"/>
                  </a:lnTo>
                  <a:lnTo>
                    <a:pt x="118" y="37"/>
                  </a:lnTo>
                  <a:lnTo>
                    <a:pt x="93" y="51"/>
                  </a:lnTo>
                  <a:lnTo>
                    <a:pt x="78" y="70"/>
                  </a:lnTo>
                  <a:lnTo>
                    <a:pt x="78" y="92"/>
                  </a:lnTo>
                  <a:lnTo>
                    <a:pt x="85" y="107"/>
                  </a:lnTo>
                  <a:lnTo>
                    <a:pt x="96" y="114"/>
                  </a:lnTo>
                  <a:lnTo>
                    <a:pt x="133" y="140"/>
                  </a:lnTo>
                  <a:lnTo>
                    <a:pt x="196" y="166"/>
                  </a:lnTo>
                  <a:lnTo>
                    <a:pt x="248" y="181"/>
                  </a:lnTo>
                  <a:lnTo>
                    <a:pt x="303" y="192"/>
                  </a:lnTo>
                  <a:lnTo>
                    <a:pt x="366" y="196"/>
                  </a:lnTo>
                  <a:lnTo>
                    <a:pt x="422" y="196"/>
                  </a:lnTo>
                  <a:lnTo>
                    <a:pt x="470" y="199"/>
                  </a:lnTo>
                  <a:lnTo>
                    <a:pt x="470" y="196"/>
                  </a:lnTo>
                  <a:lnTo>
                    <a:pt x="569" y="210"/>
                  </a:lnTo>
                  <a:lnTo>
                    <a:pt x="569" y="207"/>
                  </a:lnTo>
                  <a:lnTo>
                    <a:pt x="525" y="199"/>
                  </a:lnTo>
                  <a:lnTo>
                    <a:pt x="422" y="184"/>
                  </a:lnTo>
                  <a:lnTo>
                    <a:pt x="366" y="170"/>
                  </a:lnTo>
                  <a:lnTo>
                    <a:pt x="318" y="151"/>
                  </a:lnTo>
                  <a:lnTo>
                    <a:pt x="274" y="125"/>
                  </a:lnTo>
                  <a:lnTo>
                    <a:pt x="259" y="111"/>
                  </a:lnTo>
                  <a:lnTo>
                    <a:pt x="244" y="99"/>
                  </a:lnTo>
                  <a:lnTo>
                    <a:pt x="244" y="96"/>
                  </a:lnTo>
                  <a:lnTo>
                    <a:pt x="244" y="81"/>
                  </a:lnTo>
                  <a:lnTo>
                    <a:pt x="259" y="66"/>
                  </a:lnTo>
                  <a:lnTo>
                    <a:pt x="277" y="51"/>
                  </a:lnTo>
                  <a:lnTo>
                    <a:pt x="318" y="37"/>
                  </a:lnTo>
                  <a:lnTo>
                    <a:pt x="377" y="26"/>
                  </a:lnTo>
                  <a:lnTo>
                    <a:pt x="429" y="14"/>
                  </a:lnTo>
                  <a:lnTo>
                    <a:pt x="588" y="0"/>
                  </a:lnTo>
                  <a:lnTo>
                    <a:pt x="584" y="0"/>
                  </a:lnTo>
                  <a:lnTo>
                    <a:pt x="562" y="0"/>
                  </a:lnTo>
                  <a:lnTo>
                    <a:pt x="540" y="7"/>
                  </a:lnTo>
                  <a:lnTo>
                    <a:pt x="532" y="7"/>
                  </a:lnTo>
                  <a:lnTo>
                    <a:pt x="470" y="14"/>
                  </a:lnTo>
                  <a:lnTo>
                    <a:pt x="433" y="26"/>
                  </a:lnTo>
                  <a:lnTo>
                    <a:pt x="385" y="37"/>
                  </a:lnTo>
                  <a:lnTo>
                    <a:pt x="348" y="51"/>
                  </a:lnTo>
                  <a:lnTo>
                    <a:pt x="322" y="66"/>
                  </a:lnTo>
                  <a:lnTo>
                    <a:pt x="307" y="85"/>
                  </a:lnTo>
                  <a:lnTo>
                    <a:pt x="307" y="96"/>
                  </a:lnTo>
                  <a:lnTo>
                    <a:pt x="307" y="99"/>
                  </a:lnTo>
                  <a:lnTo>
                    <a:pt x="318" y="111"/>
                  </a:lnTo>
                  <a:lnTo>
                    <a:pt x="322" y="122"/>
                  </a:lnTo>
                  <a:lnTo>
                    <a:pt x="333" y="129"/>
                  </a:lnTo>
                  <a:lnTo>
                    <a:pt x="373" y="148"/>
                  </a:lnTo>
                  <a:lnTo>
                    <a:pt x="418" y="162"/>
                  </a:lnTo>
                  <a:lnTo>
                    <a:pt x="473" y="170"/>
                  </a:lnTo>
                  <a:lnTo>
                    <a:pt x="573" y="184"/>
                  </a:lnTo>
                  <a:lnTo>
                    <a:pt x="629" y="192"/>
                  </a:lnTo>
                  <a:lnTo>
                    <a:pt x="617" y="199"/>
                  </a:lnTo>
                  <a:lnTo>
                    <a:pt x="617" y="21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5" name="図形 134"/>
            <p:cNvSpPr>
              <a:spLocks/>
            </p:cNvSpPr>
            <p:nvPr/>
          </p:nvSpPr>
          <p:spPr bwMode="auto">
            <a:xfrm>
              <a:off x="838673" y="5757229"/>
              <a:ext cx="237650" cy="199158"/>
            </a:xfrm>
            <a:custGeom>
              <a:avLst/>
              <a:gdLst/>
              <a:ahLst/>
              <a:cxnLst>
                <a:cxn ang="0">
                  <a:pos x="41" y="74"/>
                </a:cxn>
                <a:cxn ang="0">
                  <a:pos x="44" y="85"/>
                </a:cxn>
                <a:cxn ang="0">
                  <a:pos x="56" y="92"/>
                </a:cxn>
                <a:cxn ang="0">
                  <a:pos x="92" y="115"/>
                </a:cxn>
                <a:cxn ang="0">
                  <a:pos x="129" y="129"/>
                </a:cxn>
                <a:cxn ang="0">
                  <a:pos x="155" y="141"/>
                </a:cxn>
                <a:cxn ang="0">
                  <a:pos x="122" y="129"/>
                </a:cxn>
                <a:cxn ang="0">
                  <a:pos x="67" y="115"/>
                </a:cxn>
                <a:cxn ang="0">
                  <a:pos x="26" y="92"/>
                </a:cxn>
                <a:cxn ang="0">
                  <a:pos x="11" y="85"/>
                </a:cxn>
                <a:cxn ang="0">
                  <a:pos x="0" y="70"/>
                </a:cxn>
                <a:cxn ang="0">
                  <a:pos x="0" y="59"/>
                </a:cxn>
                <a:cxn ang="0">
                  <a:pos x="0" y="48"/>
                </a:cxn>
                <a:cxn ang="0">
                  <a:pos x="11" y="33"/>
                </a:cxn>
                <a:cxn ang="0">
                  <a:pos x="22" y="19"/>
                </a:cxn>
                <a:cxn ang="0">
                  <a:pos x="37" y="7"/>
                </a:cxn>
                <a:cxn ang="0">
                  <a:pos x="74" y="0"/>
                </a:cxn>
                <a:cxn ang="0">
                  <a:pos x="92" y="0"/>
                </a:cxn>
                <a:cxn ang="0">
                  <a:pos x="81" y="4"/>
                </a:cxn>
                <a:cxn ang="0">
                  <a:pos x="56" y="15"/>
                </a:cxn>
                <a:cxn ang="0">
                  <a:pos x="44" y="33"/>
                </a:cxn>
                <a:cxn ang="0">
                  <a:pos x="41" y="48"/>
                </a:cxn>
                <a:cxn ang="0">
                  <a:pos x="37" y="59"/>
                </a:cxn>
                <a:cxn ang="0">
                  <a:pos x="41" y="74"/>
                </a:cxn>
              </a:cxnLst>
              <a:rect l="0" t="0" r="0" b="0"/>
              <a:pathLst>
                <a:path w="155" h="141">
                  <a:moveTo>
                    <a:pt x="41" y="74"/>
                  </a:moveTo>
                  <a:lnTo>
                    <a:pt x="44" y="85"/>
                  </a:lnTo>
                  <a:lnTo>
                    <a:pt x="56" y="92"/>
                  </a:lnTo>
                  <a:lnTo>
                    <a:pt x="92" y="115"/>
                  </a:lnTo>
                  <a:lnTo>
                    <a:pt x="129" y="129"/>
                  </a:lnTo>
                  <a:lnTo>
                    <a:pt x="155" y="141"/>
                  </a:lnTo>
                  <a:lnTo>
                    <a:pt x="122" y="129"/>
                  </a:lnTo>
                  <a:lnTo>
                    <a:pt x="67" y="115"/>
                  </a:lnTo>
                  <a:lnTo>
                    <a:pt x="26" y="92"/>
                  </a:lnTo>
                  <a:lnTo>
                    <a:pt x="11" y="85"/>
                  </a:lnTo>
                  <a:lnTo>
                    <a:pt x="0" y="70"/>
                  </a:lnTo>
                  <a:lnTo>
                    <a:pt x="0" y="59"/>
                  </a:lnTo>
                  <a:lnTo>
                    <a:pt x="0" y="48"/>
                  </a:lnTo>
                  <a:lnTo>
                    <a:pt x="11" y="33"/>
                  </a:lnTo>
                  <a:lnTo>
                    <a:pt x="22" y="19"/>
                  </a:lnTo>
                  <a:lnTo>
                    <a:pt x="37" y="7"/>
                  </a:lnTo>
                  <a:lnTo>
                    <a:pt x="74" y="0"/>
                  </a:lnTo>
                  <a:lnTo>
                    <a:pt x="92" y="0"/>
                  </a:lnTo>
                  <a:lnTo>
                    <a:pt x="81" y="4"/>
                  </a:lnTo>
                  <a:lnTo>
                    <a:pt x="56" y="15"/>
                  </a:lnTo>
                  <a:lnTo>
                    <a:pt x="44" y="33"/>
                  </a:lnTo>
                  <a:lnTo>
                    <a:pt x="41" y="48"/>
                  </a:lnTo>
                  <a:lnTo>
                    <a:pt x="37" y="59"/>
                  </a:lnTo>
                  <a:lnTo>
                    <a:pt x="41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6" name="図形 135"/>
            <p:cNvSpPr>
              <a:spLocks/>
            </p:cNvSpPr>
            <p:nvPr/>
          </p:nvSpPr>
          <p:spPr bwMode="auto">
            <a:xfrm>
              <a:off x="702216" y="5778416"/>
              <a:ext cx="352641" cy="203396"/>
            </a:xfrm>
            <a:custGeom>
              <a:avLst/>
              <a:gdLst/>
              <a:ahLst/>
              <a:cxnLst>
                <a:cxn ang="0">
                  <a:pos x="56" y="74"/>
                </a:cxn>
                <a:cxn ang="0">
                  <a:pos x="63" y="85"/>
                </a:cxn>
                <a:cxn ang="0">
                  <a:pos x="85" y="100"/>
                </a:cxn>
                <a:cxn ang="0">
                  <a:pos x="130" y="118"/>
                </a:cxn>
                <a:cxn ang="0">
                  <a:pos x="185" y="140"/>
                </a:cxn>
                <a:cxn ang="0">
                  <a:pos x="230" y="144"/>
                </a:cxn>
                <a:cxn ang="0">
                  <a:pos x="170" y="140"/>
                </a:cxn>
                <a:cxn ang="0">
                  <a:pos x="100" y="126"/>
                </a:cxn>
                <a:cxn ang="0">
                  <a:pos x="63" y="114"/>
                </a:cxn>
                <a:cxn ang="0">
                  <a:pos x="34" y="100"/>
                </a:cxn>
                <a:cxn ang="0">
                  <a:pos x="8" y="85"/>
                </a:cxn>
                <a:cxn ang="0">
                  <a:pos x="0" y="63"/>
                </a:cxn>
                <a:cxn ang="0">
                  <a:pos x="0" y="55"/>
                </a:cxn>
                <a:cxn ang="0">
                  <a:pos x="8" y="37"/>
                </a:cxn>
                <a:cxn ang="0">
                  <a:pos x="19" y="22"/>
                </a:cxn>
                <a:cxn ang="0">
                  <a:pos x="37" y="15"/>
                </a:cxn>
                <a:cxn ang="0">
                  <a:pos x="71" y="4"/>
                </a:cxn>
                <a:cxn ang="0">
                  <a:pos x="115" y="0"/>
                </a:cxn>
                <a:cxn ang="0">
                  <a:pos x="93" y="15"/>
                </a:cxn>
                <a:cxn ang="0">
                  <a:pos x="89" y="18"/>
                </a:cxn>
                <a:cxn ang="0">
                  <a:pos x="74" y="22"/>
                </a:cxn>
                <a:cxn ang="0">
                  <a:pos x="63" y="29"/>
                </a:cxn>
                <a:cxn ang="0">
                  <a:pos x="60" y="44"/>
                </a:cxn>
                <a:cxn ang="0">
                  <a:pos x="56" y="59"/>
                </a:cxn>
                <a:cxn ang="0">
                  <a:pos x="56" y="74"/>
                </a:cxn>
              </a:cxnLst>
              <a:rect l="0" t="0" r="0" b="0"/>
              <a:pathLst>
                <a:path w="230" h="144">
                  <a:moveTo>
                    <a:pt x="56" y="74"/>
                  </a:moveTo>
                  <a:lnTo>
                    <a:pt x="63" y="85"/>
                  </a:lnTo>
                  <a:lnTo>
                    <a:pt x="85" y="100"/>
                  </a:lnTo>
                  <a:lnTo>
                    <a:pt x="130" y="118"/>
                  </a:lnTo>
                  <a:lnTo>
                    <a:pt x="185" y="140"/>
                  </a:lnTo>
                  <a:lnTo>
                    <a:pt x="230" y="144"/>
                  </a:lnTo>
                  <a:lnTo>
                    <a:pt x="170" y="140"/>
                  </a:lnTo>
                  <a:lnTo>
                    <a:pt x="100" y="126"/>
                  </a:lnTo>
                  <a:lnTo>
                    <a:pt x="63" y="114"/>
                  </a:lnTo>
                  <a:lnTo>
                    <a:pt x="34" y="100"/>
                  </a:lnTo>
                  <a:lnTo>
                    <a:pt x="8" y="85"/>
                  </a:lnTo>
                  <a:lnTo>
                    <a:pt x="0" y="63"/>
                  </a:lnTo>
                  <a:lnTo>
                    <a:pt x="0" y="55"/>
                  </a:lnTo>
                  <a:lnTo>
                    <a:pt x="8" y="37"/>
                  </a:lnTo>
                  <a:lnTo>
                    <a:pt x="19" y="22"/>
                  </a:lnTo>
                  <a:lnTo>
                    <a:pt x="37" y="15"/>
                  </a:lnTo>
                  <a:lnTo>
                    <a:pt x="71" y="4"/>
                  </a:lnTo>
                  <a:lnTo>
                    <a:pt x="115" y="0"/>
                  </a:lnTo>
                  <a:lnTo>
                    <a:pt x="93" y="15"/>
                  </a:lnTo>
                  <a:lnTo>
                    <a:pt x="89" y="18"/>
                  </a:lnTo>
                  <a:lnTo>
                    <a:pt x="74" y="22"/>
                  </a:lnTo>
                  <a:lnTo>
                    <a:pt x="63" y="29"/>
                  </a:lnTo>
                  <a:lnTo>
                    <a:pt x="60" y="44"/>
                  </a:lnTo>
                  <a:lnTo>
                    <a:pt x="56" y="59"/>
                  </a:lnTo>
                  <a:lnTo>
                    <a:pt x="56" y="7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7" name="図形 136"/>
            <p:cNvSpPr>
              <a:spLocks/>
            </p:cNvSpPr>
            <p:nvPr/>
          </p:nvSpPr>
          <p:spPr bwMode="auto">
            <a:xfrm>
              <a:off x="561159" y="5762878"/>
              <a:ext cx="515163" cy="255657"/>
            </a:xfrm>
            <a:custGeom>
              <a:avLst/>
              <a:gdLst/>
              <a:ahLst/>
              <a:cxnLst>
                <a:cxn ang="0">
                  <a:pos x="322" y="181"/>
                </a:cxn>
                <a:cxn ang="0">
                  <a:pos x="322" y="173"/>
                </a:cxn>
                <a:cxn ang="0">
                  <a:pos x="277" y="170"/>
                </a:cxn>
                <a:cxn ang="0">
                  <a:pos x="177" y="155"/>
                </a:cxn>
                <a:cxn ang="0">
                  <a:pos x="122" y="144"/>
                </a:cxn>
                <a:cxn ang="0">
                  <a:pos x="70" y="137"/>
                </a:cxn>
                <a:cxn ang="0">
                  <a:pos x="30" y="114"/>
                </a:cxn>
                <a:cxn ang="0">
                  <a:pos x="22" y="111"/>
                </a:cxn>
                <a:cxn ang="0">
                  <a:pos x="11" y="100"/>
                </a:cxn>
                <a:cxn ang="0">
                  <a:pos x="7" y="88"/>
                </a:cxn>
                <a:cxn ang="0">
                  <a:pos x="0" y="85"/>
                </a:cxn>
                <a:cxn ang="0">
                  <a:pos x="7" y="74"/>
                </a:cxn>
                <a:cxn ang="0">
                  <a:pos x="11" y="59"/>
                </a:cxn>
                <a:cxn ang="0">
                  <a:pos x="37" y="44"/>
                </a:cxn>
                <a:cxn ang="0">
                  <a:pos x="70" y="29"/>
                </a:cxn>
                <a:cxn ang="0">
                  <a:pos x="126" y="15"/>
                </a:cxn>
                <a:cxn ang="0">
                  <a:pos x="163" y="11"/>
                </a:cxn>
                <a:cxn ang="0">
                  <a:pos x="225" y="0"/>
                </a:cxn>
                <a:cxn ang="0">
                  <a:pos x="211" y="3"/>
                </a:cxn>
                <a:cxn ang="0">
                  <a:pos x="163" y="11"/>
                </a:cxn>
                <a:cxn ang="0">
                  <a:pos x="129" y="18"/>
                </a:cxn>
                <a:cxn ang="0">
                  <a:pos x="107" y="33"/>
                </a:cxn>
                <a:cxn ang="0">
                  <a:pos x="96" y="44"/>
                </a:cxn>
                <a:cxn ang="0">
                  <a:pos x="85" y="66"/>
                </a:cxn>
                <a:cxn ang="0">
                  <a:pos x="85" y="74"/>
                </a:cxn>
                <a:cxn ang="0">
                  <a:pos x="96" y="88"/>
                </a:cxn>
                <a:cxn ang="0">
                  <a:pos x="107" y="100"/>
                </a:cxn>
                <a:cxn ang="0">
                  <a:pos x="137" y="118"/>
                </a:cxn>
                <a:cxn ang="0">
                  <a:pos x="177" y="137"/>
                </a:cxn>
                <a:cxn ang="0">
                  <a:pos x="222" y="151"/>
                </a:cxn>
                <a:cxn ang="0">
                  <a:pos x="303" y="159"/>
                </a:cxn>
                <a:cxn ang="0">
                  <a:pos x="336" y="159"/>
                </a:cxn>
                <a:cxn ang="0">
                  <a:pos x="322" y="181"/>
                </a:cxn>
              </a:cxnLst>
              <a:rect l="0" t="0" r="0" b="0"/>
              <a:pathLst>
                <a:path w="336" h="181">
                  <a:moveTo>
                    <a:pt x="322" y="181"/>
                  </a:moveTo>
                  <a:lnTo>
                    <a:pt x="322" y="173"/>
                  </a:lnTo>
                  <a:lnTo>
                    <a:pt x="277" y="170"/>
                  </a:lnTo>
                  <a:lnTo>
                    <a:pt x="177" y="155"/>
                  </a:lnTo>
                  <a:lnTo>
                    <a:pt x="122" y="144"/>
                  </a:lnTo>
                  <a:lnTo>
                    <a:pt x="70" y="137"/>
                  </a:lnTo>
                  <a:lnTo>
                    <a:pt x="30" y="114"/>
                  </a:lnTo>
                  <a:lnTo>
                    <a:pt x="22" y="111"/>
                  </a:lnTo>
                  <a:lnTo>
                    <a:pt x="11" y="100"/>
                  </a:lnTo>
                  <a:lnTo>
                    <a:pt x="7" y="88"/>
                  </a:lnTo>
                  <a:lnTo>
                    <a:pt x="0" y="85"/>
                  </a:lnTo>
                  <a:lnTo>
                    <a:pt x="7" y="74"/>
                  </a:lnTo>
                  <a:lnTo>
                    <a:pt x="11" y="59"/>
                  </a:lnTo>
                  <a:lnTo>
                    <a:pt x="37" y="44"/>
                  </a:lnTo>
                  <a:lnTo>
                    <a:pt x="70" y="29"/>
                  </a:lnTo>
                  <a:lnTo>
                    <a:pt x="126" y="15"/>
                  </a:lnTo>
                  <a:lnTo>
                    <a:pt x="163" y="11"/>
                  </a:lnTo>
                  <a:lnTo>
                    <a:pt x="225" y="0"/>
                  </a:lnTo>
                  <a:lnTo>
                    <a:pt x="211" y="3"/>
                  </a:lnTo>
                  <a:lnTo>
                    <a:pt x="163" y="11"/>
                  </a:lnTo>
                  <a:lnTo>
                    <a:pt x="129" y="18"/>
                  </a:lnTo>
                  <a:lnTo>
                    <a:pt x="107" y="33"/>
                  </a:lnTo>
                  <a:lnTo>
                    <a:pt x="96" y="44"/>
                  </a:lnTo>
                  <a:lnTo>
                    <a:pt x="85" y="66"/>
                  </a:lnTo>
                  <a:lnTo>
                    <a:pt x="85" y="74"/>
                  </a:lnTo>
                  <a:lnTo>
                    <a:pt x="96" y="88"/>
                  </a:lnTo>
                  <a:lnTo>
                    <a:pt x="107" y="100"/>
                  </a:lnTo>
                  <a:lnTo>
                    <a:pt x="137" y="118"/>
                  </a:lnTo>
                  <a:lnTo>
                    <a:pt x="177" y="137"/>
                  </a:lnTo>
                  <a:lnTo>
                    <a:pt x="222" y="151"/>
                  </a:lnTo>
                  <a:lnTo>
                    <a:pt x="303" y="159"/>
                  </a:lnTo>
                  <a:lnTo>
                    <a:pt x="336" y="159"/>
                  </a:lnTo>
                  <a:lnTo>
                    <a:pt x="322" y="1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8" name="図形 137"/>
            <p:cNvSpPr>
              <a:spLocks/>
            </p:cNvSpPr>
            <p:nvPr/>
          </p:nvSpPr>
          <p:spPr bwMode="auto">
            <a:xfrm>
              <a:off x="794209" y="5809490"/>
              <a:ext cx="338842" cy="177971"/>
            </a:xfrm>
            <a:custGeom>
              <a:avLst/>
              <a:gdLst/>
              <a:ahLst/>
              <a:cxnLst>
                <a:cxn ang="0">
                  <a:pos x="192" y="126"/>
                </a:cxn>
                <a:cxn ang="0">
                  <a:pos x="192" y="122"/>
                </a:cxn>
                <a:cxn ang="0">
                  <a:pos x="170" y="122"/>
                </a:cxn>
                <a:cxn ang="0">
                  <a:pos x="110" y="107"/>
                </a:cxn>
                <a:cxn ang="0">
                  <a:pos x="73" y="96"/>
                </a:cxn>
                <a:cxn ang="0">
                  <a:pos x="40" y="81"/>
                </a:cxn>
                <a:cxn ang="0">
                  <a:pos x="14" y="67"/>
                </a:cxn>
                <a:cxn ang="0">
                  <a:pos x="0" y="48"/>
                </a:cxn>
                <a:cxn ang="0">
                  <a:pos x="0" y="37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18" y="0"/>
                </a:cxn>
                <a:cxn ang="0">
                  <a:pos x="29" y="0"/>
                </a:cxn>
                <a:cxn ang="0">
                  <a:pos x="25" y="22"/>
                </a:cxn>
                <a:cxn ang="0">
                  <a:pos x="25" y="33"/>
                </a:cxn>
                <a:cxn ang="0">
                  <a:pos x="40" y="55"/>
                </a:cxn>
                <a:cxn ang="0">
                  <a:pos x="66" y="67"/>
                </a:cxn>
                <a:cxn ang="0">
                  <a:pos x="96" y="81"/>
                </a:cxn>
                <a:cxn ang="0">
                  <a:pos x="129" y="92"/>
                </a:cxn>
                <a:cxn ang="0">
                  <a:pos x="184" y="107"/>
                </a:cxn>
                <a:cxn ang="0">
                  <a:pos x="214" y="111"/>
                </a:cxn>
                <a:cxn ang="0">
                  <a:pos x="221" y="111"/>
                </a:cxn>
                <a:cxn ang="0">
                  <a:pos x="192" y="126"/>
                </a:cxn>
              </a:cxnLst>
              <a:rect l="0" t="0" r="0" b="0"/>
              <a:pathLst>
                <a:path w="221" h="126">
                  <a:moveTo>
                    <a:pt x="192" y="126"/>
                  </a:moveTo>
                  <a:lnTo>
                    <a:pt x="192" y="122"/>
                  </a:lnTo>
                  <a:lnTo>
                    <a:pt x="170" y="122"/>
                  </a:lnTo>
                  <a:lnTo>
                    <a:pt x="110" y="107"/>
                  </a:lnTo>
                  <a:lnTo>
                    <a:pt x="73" y="96"/>
                  </a:lnTo>
                  <a:lnTo>
                    <a:pt x="40" y="81"/>
                  </a:lnTo>
                  <a:lnTo>
                    <a:pt x="14" y="67"/>
                  </a:lnTo>
                  <a:lnTo>
                    <a:pt x="0" y="48"/>
                  </a:lnTo>
                  <a:lnTo>
                    <a:pt x="0" y="37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18" y="0"/>
                  </a:lnTo>
                  <a:lnTo>
                    <a:pt x="29" y="0"/>
                  </a:lnTo>
                  <a:lnTo>
                    <a:pt x="25" y="22"/>
                  </a:lnTo>
                  <a:lnTo>
                    <a:pt x="25" y="33"/>
                  </a:lnTo>
                  <a:lnTo>
                    <a:pt x="40" y="55"/>
                  </a:lnTo>
                  <a:lnTo>
                    <a:pt x="66" y="67"/>
                  </a:lnTo>
                  <a:lnTo>
                    <a:pt x="96" y="81"/>
                  </a:lnTo>
                  <a:lnTo>
                    <a:pt x="129" y="92"/>
                  </a:lnTo>
                  <a:lnTo>
                    <a:pt x="184" y="107"/>
                  </a:lnTo>
                  <a:lnTo>
                    <a:pt x="214" y="111"/>
                  </a:lnTo>
                  <a:lnTo>
                    <a:pt x="221" y="111"/>
                  </a:lnTo>
                  <a:lnTo>
                    <a:pt x="192" y="1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39" name="図形 138"/>
            <p:cNvSpPr>
              <a:spLocks/>
            </p:cNvSpPr>
            <p:nvPr/>
          </p:nvSpPr>
          <p:spPr bwMode="auto">
            <a:xfrm>
              <a:off x="901535" y="5767116"/>
              <a:ext cx="265248" cy="199158"/>
            </a:xfrm>
            <a:custGeom>
              <a:avLst/>
              <a:gdLst/>
              <a:ahLst/>
              <a:cxnLst>
                <a:cxn ang="0">
                  <a:pos x="170" y="137"/>
                </a:cxn>
                <a:cxn ang="0">
                  <a:pos x="159" y="141"/>
                </a:cxn>
                <a:cxn ang="0">
                  <a:pos x="159" y="137"/>
                </a:cxn>
                <a:cxn ang="0">
                  <a:pos x="137" y="134"/>
                </a:cxn>
                <a:cxn ang="0">
                  <a:pos x="88" y="115"/>
                </a:cxn>
                <a:cxn ang="0">
                  <a:pos x="59" y="108"/>
                </a:cxn>
                <a:cxn ang="0">
                  <a:pos x="33" y="93"/>
                </a:cxn>
                <a:cxn ang="0">
                  <a:pos x="15" y="82"/>
                </a:cxn>
                <a:cxn ang="0">
                  <a:pos x="3" y="63"/>
                </a:cxn>
                <a:cxn ang="0">
                  <a:pos x="0" y="52"/>
                </a:cxn>
                <a:cxn ang="0">
                  <a:pos x="0" y="41"/>
                </a:cxn>
                <a:cxn ang="0">
                  <a:pos x="3" y="26"/>
                </a:cxn>
                <a:cxn ang="0">
                  <a:pos x="18" y="12"/>
                </a:cxn>
                <a:cxn ang="0">
                  <a:pos x="33" y="0"/>
                </a:cxn>
                <a:cxn ang="0">
                  <a:pos x="29" y="15"/>
                </a:cxn>
                <a:cxn ang="0">
                  <a:pos x="26" y="30"/>
                </a:cxn>
                <a:cxn ang="0">
                  <a:pos x="26" y="45"/>
                </a:cxn>
                <a:cxn ang="0">
                  <a:pos x="33" y="67"/>
                </a:cxn>
                <a:cxn ang="0">
                  <a:pos x="51" y="85"/>
                </a:cxn>
                <a:cxn ang="0">
                  <a:pos x="74" y="97"/>
                </a:cxn>
                <a:cxn ang="0">
                  <a:pos x="100" y="108"/>
                </a:cxn>
                <a:cxn ang="0">
                  <a:pos x="140" y="126"/>
                </a:cxn>
                <a:cxn ang="0">
                  <a:pos x="173" y="134"/>
                </a:cxn>
                <a:cxn ang="0">
                  <a:pos x="170" y="137"/>
                </a:cxn>
              </a:cxnLst>
              <a:rect l="0" t="0" r="0" b="0"/>
              <a:pathLst>
                <a:path w="173" h="141">
                  <a:moveTo>
                    <a:pt x="170" y="137"/>
                  </a:moveTo>
                  <a:lnTo>
                    <a:pt x="159" y="141"/>
                  </a:lnTo>
                  <a:lnTo>
                    <a:pt x="159" y="137"/>
                  </a:lnTo>
                  <a:lnTo>
                    <a:pt x="137" y="134"/>
                  </a:lnTo>
                  <a:lnTo>
                    <a:pt x="88" y="115"/>
                  </a:lnTo>
                  <a:lnTo>
                    <a:pt x="59" y="108"/>
                  </a:lnTo>
                  <a:lnTo>
                    <a:pt x="33" y="93"/>
                  </a:lnTo>
                  <a:lnTo>
                    <a:pt x="15" y="82"/>
                  </a:lnTo>
                  <a:lnTo>
                    <a:pt x="3" y="63"/>
                  </a:lnTo>
                  <a:lnTo>
                    <a:pt x="0" y="52"/>
                  </a:lnTo>
                  <a:lnTo>
                    <a:pt x="0" y="41"/>
                  </a:lnTo>
                  <a:lnTo>
                    <a:pt x="3" y="26"/>
                  </a:lnTo>
                  <a:lnTo>
                    <a:pt x="18" y="12"/>
                  </a:lnTo>
                  <a:lnTo>
                    <a:pt x="33" y="0"/>
                  </a:lnTo>
                  <a:lnTo>
                    <a:pt x="29" y="15"/>
                  </a:lnTo>
                  <a:lnTo>
                    <a:pt x="26" y="30"/>
                  </a:lnTo>
                  <a:lnTo>
                    <a:pt x="26" y="45"/>
                  </a:lnTo>
                  <a:lnTo>
                    <a:pt x="33" y="67"/>
                  </a:lnTo>
                  <a:lnTo>
                    <a:pt x="51" y="85"/>
                  </a:lnTo>
                  <a:lnTo>
                    <a:pt x="74" y="97"/>
                  </a:lnTo>
                  <a:lnTo>
                    <a:pt x="100" y="108"/>
                  </a:lnTo>
                  <a:lnTo>
                    <a:pt x="140" y="126"/>
                  </a:lnTo>
                  <a:lnTo>
                    <a:pt x="173" y="134"/>
                  </a:lnTo>
                  <a:lnTo>
                    <a:pt x="170" y="1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0" name="図形 139"/>
            <p:cNvSpPr>
              <a:spLocks/>
            </p:cNvSpPr>
            <p:nvPr/>
          </p:nvSpPr>
          <p:spPr bwMode="auto">
            <a:xfrm>
              <a:off x="941398" y="5747341"/>
              <a:ext cx="305111" cy="209046"/>
            </a:xfrm>
            <a:custGeom>
              <a:avLst/>
              <a:gdLst/>
              <a:ahLst/>
              <a:cxnLst>
                <a:cxn ang="0">
                  <a:pos x="155" y="148"/>
                </a:cxn>
                <a:cxn ang="0">
                  <a:pos x="129" y="140"/>
                </a:cxn>
                <a:cxn ang="0">
                  <a:pos x="77" y="122"/>
                </a:cxn>
                <a:cxn ang="0">
                  <a:pos x="59" y="111"/>
                </a:cxn>
                <a:cxn ang="0">
                  <a:pos x="33" y="99"/>
                </a:cxn>
                <a:cxn ang="0">
                  <a:pos x="14" y="81"/>
                </a:cxn>
                <a:cxn ang="0">
                  <a:pos x="0" y="59"/>
                </a:cxn>
                <a:cxn ang="0">
                  <a:pos x="3" y="44"/>
                </a:cxn>
                <a:cxn ang="0">
                  <a:pos x="7" y="29"/>
                </a:cxn>
                <a:cxn ang="0">
                  <a:pos x="18" y="14"/>
                </a:cxn>
                <a:cxn ang="0">
                  <a:pos x="33" y="7"/>
                </a:cxn>
                <a:cxn ang="0">
                  <a:pos x="59" y="0"/>
                </a:cxn>
                <a:cxn ang="0">
                  <a:pos x="40" y="14"/>
                </a:cxn>
                <a:cxn ang="0">
                  <a:pos x="29" y="37"/>
                </a:cxn>
                <a:cxn ang="0">
                  <a:pos x="25" y="51"/>
                </a:cxn>
                <a:cxn ang="0">
                  <a:pos x="29" y="70"/>
                </a:cxn>
                <a:cxn ang="0">
                  <a:pos x="48" y="85"/>
                </a:cxn>
                <a:cxn ang="0">
                  <a:pos x="74" y="99"/>
                </a:cxn>
                <a:cxn ang="0">
                  <a:pos x="96" y="107"/>
                </a:cxn>
                <a:cxn ang="0">
                  <a:pos x="155" y="125"/>
                </a:cxn>
                <a:cxn ang="0">
                  <a:pos x="199" y="129"/>
                </a:cxn>
                <a:cxn ang="0">
                  <a:pos x="155" y="148"/>
                </a:cxn>
              </a:cxnLst>
              <a:rect l="0" t="0" r="0" b="0"/>
              <a:pathLst>
                <a:path w="199" h="148">
                  <a:moveTo>
                    <a:pt x="155" y="148"/>
                  </a:moveTo>
                  <a:lnTo>
                    <a:pt x="129" y="140"/>
                  </a:lnTo>
                  <a:lnTo>
                    <a:pt x="77" y="122"/>
                  </a:lnTo>
                  <a:lnTo>
                    <a:pt x="59" y="111"/>
                  </a:lnTo>
                  <a:lnTo>
                    <a:pt x="33" y="99"/>
                  </a:lnTo>
                  <a:lnTo>
                    <a:pt x="14" y="81"/>
                  </a:lnTo>
                  <a:lnTo>
                    <a:pt x="0" y="59"/>
                  </a:lnTo>
                  <a:lnTo>
                    <a:pt x="3" y="44"/>
                  </a:lnTo>
                  <a:lnTo>
                    <a:pt x="7" y="29"/>
                  </a:lnTo>
                  <a:lnTo>
                    <a:pt x="18" y="14"/>
                  </a:lnTo>
                  <a:lnTo>
                    <a:pt x="33" y="7"/>
                  </a:lnTo>
                  <a:lnTo>
                    <a:pt x="59" y="0"/>
                  </a:lnTo>
                  <a:lnTo>
                    <a:pt x="40" y="14"/>
                  </a:lnTo>
                  <a:lnTo>
                    <a:pt x="29" y="37"/>
                  </a:lnTo>
                  <a:lnTo>
                    <a:pt x="25" y="51"/>
                  </a:lnTo>
                  <a:lnTo>
                    <a:pt x="29" y="70"/>
                  </a:lnTo>
                  <a:lnTo>
                    <a:pt x="48" y="85"/>
                  </a:lnTo>
                  <a:lnTo>
                    <a:pt x="74" y="99"/>
                  </a:lnTo>
                  <a:lnTo>
                    <a:pt x="96" y="107"/>
                  </a:lnTo>
                  <a:lnTo>
                    <a:pt x="155" y="125"/>
                  </a:lnTo>
                  <a:lnTo>
                    <a:pt x="199" y="129"/>
                  </a:lnTo>
                  <a:lnTo>
                    <a:pt x="155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1" name="図形 140"/>
            <p:cNvSpPr>
              <a:spLocks/>
            </p:cNvSpPr>
            <p:nvPr/>
          </p:nvSpPr>
          <p:spPr bwMode="auto">
            <a:xfrm>
              <a:off x="985862" y="5522758"/>
              <a:ext cx="516696" cy="406791"/>
            </a:xfrm>
            <a:custGeom>
              <a:avLst/>
              <a:gdLst/>
              <a:ahLst/>
              <a:cxnLst>
                <a:cxn ang="0">
                  <a:pos x="174" y="288"/>
                </a:cxn>
                <a:cxn ang="0">
                  <a:pos x="144" y="284"/>
                </a:cxn>
                <a:cxn ang="0">
                  <a:pos x="82" y="266"/>
                </a:cxn>
                <a:cxn ang="0">
                  <a:pos x="45" y="258"/>
                </a:cxn>
                <a:cxn ang="0">
                  <a:pos x="30" y="244"/>
                </a:cxn>
                <a:cxn ang="0">
                  <a:pos x="4" y="229"/>
                </a:cxn>
                <a:cxn ang="0">
                  <a:pos x="0" y="218"/>
                </a:cxn>
                <a:cxn ang="0">
                  <a:pos x="0" y="210"/>
                </a:cxn>
                <a:cxn ang="0">
                  <a:pos x="4" y="199"/>
                </a:cxn>
                <a:cxn ang="0">
                  <a:pos x="15" y="181"/>
                </a:cxn>
                <a:cxn ang="0">
                  <a:pos x="26" y="166"/>
                </a:cxn>
                <a:cxn ang="0">
                  <a:pos x="45" y="155"/>
                </a:cxn>
                <a:cxn ang="0">
                  <a:pos x="56" y="144"/>
                </a:cxn>
                <a:cxn ang="0">
                  <a:pos x="85" y="133"/>
                </a:cxn>
                <a:cxn ang="0">
                  <a:pos x="152" y="125"/>
                </a:cxn>
                <a:cxn ang="0">
                  <a:pos x="252" y="100"/>
                </a:cxn>
                <a:cxn ang="0">
                  <a:pos x="270" y="85"/>
                </a:cxn>
                <a:cxn ang="0">
                  <a:pos x="285" y="74"/>
                </a:cxn>
                <a:cxn ang="0">
                  <a:pos x="296" y="59"/>
                </a:cxn>
                <a:cxn ang="0">
                  <a:pos x="292" y="44"/>
                </a:cxn>
                <a:cxn ang="0">
                  <a:pos x="277" y="33"/>
                </a:cxn>
                <a:cxn ang="0">
                  <a:pos x="252" y="26"/>
                </a:cxn>
                <a:cxn ang="0">
                  <a:pos x="222" y="7"/>
                </a:cxn>
                <a:cxn ang="0">
                  <a:pos x="185" y="0"/>
                </a:cxn>
                <a:cxn ang="0">
                  <a:pos x="244" y="0"/>
                </a:cxn>
                <a:cxn ang="0">
                  <a:pos x="244" y="3"/>
                </a:cxn>
                <a:cxn ang="0">
                  <a:pos x="281" y="7"/>
                </a:cxn>
                <a:cxn ang="0">
                  <a:pos x="311" y="26"/>
                </a:cxn>
                <a:cxn ang="0">
                  <a:pos x="325" y="29"/>
                </a:cxn>
                <a:cxn ang="0">
                  <a:pos x="333" y="40"/>
                </a:cxn>
                <a:cxn ang="0">
                  <a:pos x="337" y="55"/>
                </a:cxn>
                <a:cxn ang="0">
                  <a:pos x="337" y="63"/>
                </a:cxn>
                <a:cxn ang="0">
                  <a:pos x="333" y="74"/>
                </a:cxn>
                <a:cxn ang="0">
                  <a:pos x="311" y="88"/>
                </a:cxn>
                <a:cxn ang="0">
                  <a:pos x="270" y="111"/>
                </a:cxn>
                <a:cxn ang="0">
                  <a:pos x="240" y="118"/>
                </a:cxn>
                <a:cxn ang="0">
                  <a:pos x="200" y="125"/>
                </a:cxn>
                <a:cxn ang="0">
                  <a:pos x="159" y="129"/>
                </a:cxn>
                <a:cxn ang="0">
                  <a:pos x="152" y="129"/>
                </a:cxn>
                <a:cxn ang="0">
                  <a:pos x="115" y="133"/>
                </a:cxn>
                <a:cxn ang="0">
                  <a:pos x="85" y="140"/>
                </a:cxn>
                <a:cxn ang="0">
                  <a:pos x="67" y="155"/>
                </a:cxn>
                <a:cxn ang="0">
                  <a:pos x="45" y="166"/>
                </a:cxn>
                <a:cxn ang="0">
                  <a:pos x="41" y="185"/>
                </a:cxn>
                <a:cxn ang="0">
                  <a:pos x="33" y="196"/>
                </a:cxn>
                <a:cxn ang="0">
                  <a:pos x="33" y="214"/>
                </a:cxn>
                <a:cxn ang="0">
                  <a:pos x="45" y="236"/>
                </a:cxn>
                <a:cxn ang="0">
                  <a:pos x="67" y="251"/>
                </a:cxn>
                <a:cxn ang="0">
                  <a:pos x="89" y="258"/>
                </a:cxn>
                <a:cxn ang="0">
                  <a:pos x="152" y="273"/>
                </a:cxn>
                <a:cxn ang="0">
                  <a:pos x="192" y="284"/>
                </a:cxn>
                <a:cxn ang="0">
                  <a:pos x="174" y="288"/>
                </a:cxn>
              </a:cxnLst>
              <a:rect l="0" t="0" r="0" b="0"/>
              <a:pathLst>
                <a:path w="337" h="288">
                  <a:moveTo>
                    <a:pt x="174" y="288"/>
                  </a:moveTo>
                  <a:lnTo>
                    <a:pt x="144" y="284"/>
                  </a:lnTo>
                  <a:lnTo>
                    <a:pt x="82" y="266"/>
                  </a:lnTo>
                  <a:lnTo>
                    <a:pt x="45" y="258"/>
                  </a:lnTo>
                  <a:lnTo>
                    <a:pt x="30" y="244"/>
                  </a:lnTo>
                  <a:lnTo>
                    <a:pt x="4" y="229"/>
                  </a:lnTo>
                  <a:lnTo>
                    <a:pt x="0" y="218"/>
                  </a:lnTo>
                  <a:lnTo>
                    <a:pt x="0" y="210"/>
                  </a:lnTo>
                  <a:lnTo>
                    <a:pt x="4" y="199"/>
                  </a:lnTo>
                  <a:lnTo>
                    <a:pt x="15" y="181"/>
                  </a:lnTo>
                  <a:lnTo>
                    <a:pt x="26" y="166"/>
                  </a:lnTo>
                  <a:lnTo>
                    <a:pt x="45" y="155"/>
                  </a:lnTo>
                  <a:lnTo>
                    <a:pt x="56" y="144"/>
                  </a:lnTo>
                  <a:lnTo>
                    <a:pt x="85" y="133"/>
                  </a:lnTo>
                  <a:lnTo>
                    <a:pt x="152" y="125"/>
                  </a:lnTo>
                  <a:lnTo>
                    <a:pt x="252" y="100"/>
                  </a:lnTo>
                  <a:lnTo>
                    <a:pt x="270" y="85"/>
                  </a:lnTo>
                  <a:lnTo>
                    <a:pt x="285" y="74"/>
                  </a:lnTo>
                  <a:lnTo>
                    <a:pt x="296" y="59"/>
                  </a:lnTo>
                  <a:lnTo>
                    <a:pt x="292" y="44"/>
                  </a:lnTo>
                  <a:lnTo>
                    <a:pt x="277" y="33"/>
                  </a:lnTo>
                  <a:lnTo>
                    <a:pt x="252" y="26"/>
                  </a:lnTo>
                  <a:lnTo>
                    <a:pt x="222" y="7"/>
                  </a:lnTo>
                  <a:lnTo>
                    <a:pt x="185" y="0"/>
                  </a:lnTo>
                  <a:lnTo>
                    <a:pt x="244" y="0"/>
                  </a:lnTo>
                  <a:lnTo>
                    <a:pt x="244" y="3"/>
                  </a:lnTo>
                  <a:lnTo>
                    <a:pt x="281" y="7"/>
                  </a:lnTo>
                  <a:lnTo>
                    <a:pt x="311" y="26"/>
                  </a:lnTo>
                  <a:lnTo>
                    <a:pt x="325" y="29"/>
                  </a:lnTo>
                  <a:lnTo>
                    <a:pt x="333" y="40"/>
                  </a:lnTo>
                  <a:lnTo>
                    <a:pt x="337" y="55"/>
                  </a:lnTo>
                  <a:lnTo>
                    <a:pt x="337" y="63"/>
                  </a:lnTo>
                  <a:lnTo>
                    <a:pt x="333" y="74"/>
                  </a:lnTo>
                  <a:lnTo>
                    <a:pt x="311" y="88"/>
                  </a:lnTo>
                  <a:lnTo>
                    <a:pt x="270" y="111"/>
                  </a:lnTo>
                  <a:lnTo>
                    <a:pt x="240" y="118"/>
                  </a:lnTo>
                  <a:lnTo>
                    <a:pt x="200" y="125"/>
                  </a:lnTo>
                  <a:lnTo>
                    <a:pt x="159" y="129"/>
                  </a:lnTo>
                  <a:lnTo>
                    <a:pt x="152" y="129"/>
                  </a:lnTo>
                  <a:lnTo>
                    <a:pt x="115" y="133"/>
                  </a:lnTo>
                  <a:lnTo>
                    <a:pt x="85" y="140"/>
                  </a:lnTo>
                  <a:lnTo>
                    <a:pt x="67" y="155"/>
                  </a:lnTo>
                  <a:lnTo>
                    <a:pt x="45" y="166"/>
                  </a:lnTo>
                  <a:lnTo>
                    <a:pt x="41" y="185"/>
                  </a:lnTo>
                  <a:lnTo>
                    <a:pt x="33" y="196"/>
                  </a:lnTo>
                  <a:lnTo>
                    <a:pt x="33" y="214"/>
                  </a:lnTo>
                  <a:lnTo>
                    <a:pt x="45" y="236"/>
                  </a:lnTo>
                  <a:lnTo>
                    <a:pt x="67" y="251"/>
                  </a:lnTo>
                  <a:lnTo>
                    <a:pt x="89" y="258"/>
                  </a:lnTo>
                  <a:lnTo>
                    <a:pt x="152" y="273"/>
                  </a:lnTo>
                  <a:lnTo>
                    <a:pt x="192" y="284"/>
                  </a:lnTo>
                  <a:lnTo>
                    <a:pt x="174" y="28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2" name="図形 141"/>
            <p:cNvSpPr>
              <a:spLocks/>
            </p:cNvSpPr>
            <p:nvPr/>
          </p:nvSpPr>
          <p:spPr bwMode="auto">
            <a:xfrm>
              <a:off x="1036458" y="5710617"/>
              <a:ext cx="312777" cy="213283"/>
            </a:xfrm>
            <a:custGeom>
              <a:avLst/>
              <a:gdLst/>
              <a:ahLst/>
              <a:cxnLst>
                <a:cxn ang="0">
                  <a:pos x="178" y="148"/>
                </a:cxn>
                <a:cxn ang="0">
                  <a:pos x="167" y="151"/>
                </a:cxn>
                <a:cxn ang="0">
                  <a:pos x="137" y="140"/>
                </a:cxn>
                <a:cxn ang="0">
                  <a:pos x="78" y="125"/>
                </a:cxn>
                <a:cxn ang="0">
                  <a:pos x="49" y="118"/>
                </a:cxn>
                <a:cxn ang="0">
                  <a:pos x="15" y="103"/>
                </a:cxn>
                <a:cxn ang="0">
                  <a:pos x="12" y="85"/>
                </a:cxn>
                <a:cxn ang="0">
                  <a:pos x="0" y="66"/>
                </a:cxn>
                <a:cxn ang="0">
                  <a:pos x="0" y="63"/>
                </a:cxn>
                <a:cxn ang="0">
                  <a:pos x="8" y="55"/>
                </a:cxn>
                <a:cxn ang="0">
                  <a:pos x="15" y="33"/>
                </a:cxn>
                <a:cxn ang="0">
                  <a:pos x="34" y="22"/>
                </a:cxn>
                <a:cxn ang="0">
                  <a:pos x="52" y="11"/>
                </a:cxn>
                <a:cxn ang="0">
                  <a:pos x="82" y="7"/>
                </a:cxn>
                <a:cxn ang="0">
                  <a:pos x="119" y="0"/>
                </a:cxn>
                <a:cxn ang="0">
                  <a:pos x="71" y="15"/>
                </a:cxn>
                <a:cxn ang="0">
                  <a:pos x="56" y="26"/>
                </a:cxn>
                <a:cxn ang="0">
                  <a:pos x="41" y="40"/>
                </a:cxn>
                <a:cxn ang="0">
                  <a:pos x="37" y="63"/>
                </a:cxn>
                <a:cxn ang="0">
                  <a:pos x="41" y="81"/>
                </a:cxn>
                <a:cxn ang="0">
                  <a:pos x="49" y="85"/>
                </a:cxn>
                <a:cxn ang="0">
                  <a:pos x="71" y="107"/>
                </a:cxn>
                <a:cxn ang="0">
                  <a:pos x="122" y="125"/>
                </a:cxn>
                <a:cxn ang="0">
                  <a:pos x="204" y="148"/>
                </a:cxn>
                <a:cxn ang="0">
                  <a:pos x="178" y="148"/>
                </a:cxn>
              </a:cxnLst>
              <a:rect l="0" t="0" r="0" b="0"/>
              <a:pathLst>
                <a:path w="204" h="151">
                  <a:moveTo>
                    <a:pt x="178" y="148"/>
                  </a:moveTo>
                  <a:lnTo>
                    <a:pt x="167" y="151"/>
                  </a:lnTo>
                  <a:lnTo>
                    <a:pt x="137" y="140"/>
                  </a:lnTo>
                  <a:lnTo>
                    <a:pt x="78" y="125"/>
                  </a:lnTo>
                  <a:lnTo>
                    <a:pt x="49" y="118"/>
                  </a:lnTo>
                  <a:lnTo>
                    <a:pt x="15" y="103"/>
                  </a:lnTo>
                  <a:lnTo>
                    <a:pt x="12" y="85"/>
                  </a:lnTo>
                  <a:lnTo>
                    <a:pt x="0" y="66"/>
                  </a:lnTo>
                  <a:lnTo>
                    <a:pt x="0" y="63"/>
                  </a:lnTo>
                  <a:lnTo>
                    <a:pt x="8" y="55"/>
                  </a:lnTo>
                  <a:lnTo>
                    <a:pt x="15" y="33"/>
                  </a:lnTo>
                  <a:lnTo>
                    <a:pt x="34" y="22"/>
                  </a:lnTo>
                  <a:lnTo>
                    <a:pt x="52" y="11"/>
                  </a:lnTo>
                  <a:lnTo>
                    <a:pt x="82" y="7"/>
                  </a:lnTo>
                  <a:lnTo>
                    <a:pt x="119" y="0"/>
                  </a:lnTo>
                  <a:lnTo>
                    <a:pt x="71" y="15"/>
                  </a:lnTo>
                  <a:lnTo>
                    <a:pt x="56" y="26"/>
                  </a:lnTo>
                  <a:lnTo>
                    <a:pt x="41" y="40"/>
                  </a:lnTo>
                  <a:lnTo>
                    <a:pt x="37" y="63"/>
                  </a:lnTo>
                  <a:lnTo>
                    <a:pt x="41" y="81"/>
                  </a:lnTo>
                  <a:lnTo>
                    <a:pt x="49" y="85"/>
                  </a:lnTo>
                  <a:lnTo>
                    <a:pt x="71" y="107"/>
                  </a:lnTo>
                  <a:lnTo>
                    <a:pt x="122" y="125"/>
                  </a:lnTo>
                  <a:lnTo>
                    <a:pt x="204" y="148"/>
                  </a:lnTo>
                  <a:lnTo>
                    <a:pt x="178" y="14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3" name="図形 142"/>
            <p:cNvSpPr>
              <a:spLocks/>
            </p:cNvSpPr>
            <p:nvPr/>
          </p:nvSpPr>
          <p:spPr bwMode="auto">
            <a:xfrm>
              <a:off x="1099320" y="5526996"/>
              <a:ext cx="453834" cy="381367"/>
            </a:xfrm>
            <a:custGeom>
              <a:avLst/>
              <a:gdLst/>
              <a:ahLst/>
              <a:cxnLst>
                <a:cxn ang="0">
                  <a:pos x="170" y="270"/>
                </a:cxn>
                <a:cxn ang="0">
                  <a:pos x="85" y="255"/>
                </a:cxn>
                <a:cxn ang="0">
                  <a:pos x="37" y="233"/>
                </a:cxn>
                <a:cxn ang="0">
                  <a:pos x="11" y="215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8" y="178"/>
                </a:cxn>
                <a:cxn ang="0">
                  <a:pos x="15" y="163"/>
                </a:cxn>
                <a:cxn ang="0">
                  <a:pos x="37" y="152"/>
                </a:cxn>
                <a:cxn ang="0">
                  <a:pos x="78" y="137"/>
                </a:cxn>
                <a:cxn ang="0">
                  <a:pos x="126" y="122"/>
                </a:cxn>
                <a:cxn ang="0">
                  <a:pos x="166" y="115"/>
                </a:cxn>
                <a:cxn ang="0">
                  <a:pos x="196" y="111"/>
                </a:cxn>
                <a:cxn ang="0">
                  <a:pos x="237" y="93"/>
                </a:cxn>
                <a:cxn ang="0">
                  <a:pos x="259" y="71"/>
                </a:cxn>
                <a:cxn ang="0">
                  <a:pos x="266" y="60"/>
                </a:cxn>
                <a:cxn ang="0">
                  <a:pos x="266" y="45"/>
                </a:cxn>
                <a:cxn ang="0">
                  <a:pos x="263" y="37"/>
                </a:cxn>
                <a:cxn ang="0">
                  <a:pos x="251" y="23"/>
                </a:cxn>
                <a:cxn ang="0">
                  <a:pos x="233" y="11"/>
                </a:cxn>
                <a:cxn ang="0">
                  <a:pos x="196" y="0"/>
                </a:cxn>
                <a:cxn ang="0">
                  <a:pos x="233" y="4"/>
                </a:cxn>
                <a:cxn ang="0">
                  <a:pos x="263" y="15"/>
                </a:cxn>
                <a:cxn ang="0">
                  <a:pos x="281" y="26"/>
                </a:cxn>
                <a:cxn ang="0">
                  <a:pos x="292" y="37"/>
                </a:cxn>
                <a:cxn ang="0">
                  <a:pos x="296" y="56"/>
                </a:cxn>
                <a:cxn ang="0">
                  <a:pos x="296" y="67"/>
                </a:cxn>
                <a:cxn ang="0">
                  <a:pos x="292" y="82"/>
                </a:cxn>
                <a:cxn ang="0">
                  <a:pos x="274" y="97"/>
                </a:cxn>
                <a:cxn ang="0">
                  <a:pos x="248" y="108"/>
                </a:cxn>
                <a:cxn ang="0">
                  <a:pos x="222" y="111"/>
                </a:cxn>
                <a:cxn ang="0">
                  <a:pos x="166" y="122"/>
                </a:cxn>
                <a:cxn ang="0">
                  <a:pos x="148" y="126"/>
                </a:cxn>
                <a:cxn ang="0">
                  <a:pos x="111" y="130"/>
                </a:cxn>
                <a:cxn ang="0">
                  <a:pos x="85" y="141"/>
                </a:cxn>
                <a:cxn ang="0">
                  <a:pos x="67" y="152"/>
                </a:cxn>
                <a:cxn ang="0">
                  <a:pos x="56" y="163"/>
                </a:cxn>
                <a:cxn ang="0">
                  <a:pos x="41" y="182"/>
                </a:cxn>
                <a:cxn ang="0">
                  <a:pos x="41" y="185"/>
                </a:cxn>
                <a:cxn ang="0">
                  <a:pos x="44" y="207"/>
                </a:cxn>
                <a:cxn ang="0">
                  <a:pos x="63" y="222"/>
                </a:cxn>
                <a:cxn ang="0">
                  <a:pos x="81" y="237"/>
                </a:cxn>
                <a:cxn ang="0">
                  <a:pos x="111" y="252"/>
                </a:cxn>
                <a:cxn ang="0">
                  <a:pos x="163" y="263"/>
                </a:cxn>
                <a:cxn ang="0">
                  <a:pos x="196" y="270"/>
                </a:cxn>
                <a:cxn ang="0">
                  <a:pos x="170" y="270"/>
                </a:cxn>
              </a:cxnLst>
              <a:rect l="0" t="0" r="0" b="0"/>
              <a:pathLst>
                <a:path w="296" h="270">
                  <a:moveTo>
                    <a:pt x="170" y="270"/>
                  </a:moveTo>
                  <a:lnTo>
                    <a:pt x="85" y="255"/>
                  </a:lnTo>
                  <a:lnTo>
                    <a:pt x="37" y="233"/>
                  </a:lnTo>
                  <a:lnTo>
                    <a:pt x="11" y="215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8" y="178"/>
                  </a:lnTo>
                  <a:lnTo>
                    <a:pt x="15" y="163"/>
                  </a:lnTo>
                  <a:lnTo>
                    <a:pt x="37" y="152"/>
                  </a:lnTo>
                  <a:lnTo>
                    <a:pt x="78" y="137"/>
                  </a:lnTo>
                  <a:lnTo>
                    <a:pt x="126" y="122"/>
                  </a:lnTo>
                  <a:lnTo>
                    <a:pt x="166" y="115"/>
                  </a:lnTo>
                  <a:lnTo>
                    <a:pt x="196" y="111"/>
                  </a:lnTo>
                  <a:lnTo>
                    <a:pt x="237" y="93"/>
                  </a:lnTo>
                  <a:lnTo>
                    <a:pt x="259" y="71"/>
                  </a:lnTo>
                  <a:lnTo>
                    <a:pt x="266" y="60"/>
                  </a:lnTo>
                  <a:lnTo>
                    <a:pt x="266" y="45"/>
                  </a:lnTo>
                  <a:lnTo>
                    <a:pt x="263" y="37"/>
                  </a:lnTo>
                  <a:lnTo>
                    <a:pt x="251" y="23"/>
                  </a:lnTo>
                  <a:lnTo>
                    <a:pt x="233" y="11"/>
                  </a:lnTo>
                  <a:lnTo>
                    <a:pt x="196" y="0"/>
                  </a:lnTo>
                  <a:lnTo>
                    <a:pt x="233" y="4"/>
                  </a:lnTo>
                  <a:lnTo>
                    <a:pt x="263" y="15"/>
                  </a:lnTo>
                  <a:lnTo>
                    <a:pt x="281" y="26"/>
                  </a:lnTo>
                  <a:lnTo>
                    <a:pt x="292" y="37"/>
                  </a:lnTo>
                  <a:lnTo>
                    <a:pt x="296" y="56"/>
                  </a:lnTo>
                  <a:lnTo>
                    <a:pt x="296" y="67"/>
                  </a:lnTo>
                  <a:lnTo>
                    <a:pt x="292" y="82"/>
                  </a:lnTo>
                  <a:lnTo>
                    <a:pt x="274" y="97"/>
                  </a:lnTo>
                  <a:lnTo>
                    <a:pt x="248" y="108"/>
                  </a:lnTo>
                  <a:lnTo>
                    <a:pt x="222" y="111"/>
                  </a:lnTo>
                  <a:lnTo>
                    <a:pt x="166" y="122"/>
                  </a:lnTo>
                  <a:lnTo>
                    <a:pt x="148" y="126"/>
                  </a:lnTo>
                  <a:lnTo>
                    <a:pt x="111" y="130"/>
                  </a:lnTo>
                  <a:lnTo>
                    <a:pt x="85" y="141"/>
                  </a:lnTo>
                  <a:lnTo>
                    <a:pt x="67" y="152"/>
                  </a:lnTo>
                  <a:lnTo>
                    <a:pt x="56" y="163"/>
                  </a:lnTo>
                  <a:lnTo>
                    <a:pt x="41" y="182"/>
                  </a:lnTo>
                  <a:lnTo>
                    <a:pt x="41" y="185"/>
                  </a:lnTo>
                  <a:lnTo>
                    <a:pt x="44" y="207"/>
                  </a:lnTo>
                  <a:lnTo>
                    <a:pt x="63" y="222"/>
                  </a:lnTo>
                  <a:lnTo>
                    <a:pt x="81" y="237"/>
                  </a:lnTo>
                  <a:lnTo>
                    <a:pt x="111" y="252"/>
                  </a:lnTo>
                  <a:lnTo>
                    <a:pt x="163" y="263"/>
                  </a:lnTo>
                  <a:lnTo>
                    <a:pt x="196" y="270"/>
                  </a:lnTo>
                  <a:lnTo>
                    <a:pt x="170" y="27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4" name="図形 143"/>
            <p:cNvSpPr>
              <a:spLocks/>
            </p:cNvSpPr>
            <p:nvPr/>
          </p:nvSpPr>
          <p:spPr bwMode="auto">
            <a:xfrm>
              <a:off x="1166782" y="5507221"/>
              <a:ext cx="487565" cy="401141"/>
            </a:xfrm>
            <a:custGeom>
              <a:avLst/>
              <a:gdLst/>
              <a:ahLst/>
              <a:cxnLst>
                <a:cxn ang="0">
                  <a:pos x="159" y="284"/>
                </a:cxn>
                <a:cxn ang="0">
                  <a:pos x="159" y="281"/>
                </a:cxn>
                <a:cxn ang="0">
                  <a:pos x="134" y="277"/>
                </a:cxn>
                <a:cxn ang="0">
                  <a:pos x="74" y="266"/>
                </a:cxn>
                <a:cxn ang="0">
                  <a:pos x="49" y="251"/>
                </a:cxn>
                <a:cxn ang="0">
                  <a:pos x="23" y="236"/>
                </a:cxn>
                <a:cxn ang="0">
                  <a:pos x="8" y="221"/>
                </a:cxn>
                <a:cxn ang="0">
                  <a:pos x="0" y="199"/>
                </a:cxn>
                <a:cxn ang="0">
                  <a:pos x="0" y="196"/>
                </a:cxn>
                <a:cxn ang="0">
                  <a:pos x="12" y="181"/>
                </a:cxn>
                <a:cxn ang="0">
                  <a:pos x="26" y="170"/>
                </a:cxn>
                <a:cxn ang="0">
                  <a:pos x="49" y="159"/>
                </a:cxn>
                <a:cxn ang="0">
                  <a:pos x="67" y="151"/>
                </a:cxn>
                <a:cxn ang="0">
                  <a:pos x="104" y="144"/>
                </a:cxn>
                <a:cxn ang="0">
                  <a:pos x="126" y="140"/>
                </a:cxn>
                <a:cxn ang="0">
                  <a:pos x="182" y="129"/>
                </a:cxn>
                <a:cxn ang="0">
                  <a:pos x="207" y="122"/>
                </a:cxn>
                <a:cxn ang="0">
                  <a:pos x="233" y="111"/>
                </a:cxn>
                <a:cxn ang="0">
                  <a:pos x="252" y="96"/>
                </a:cxn>
                <a:cxn ang="0">
                  <a:pos x="259" y="81"/>
                </a:cxn>
                <a:cxn ang="0">
                  <a:pos x="259" y="70"/>
                </a:cxn>
                <a:cxn ang="0">
                  <a:pos x="248" y="51"/>
                </a:cxn>
                <a:cxn ang="0">
                  <a:pos x="237" y="40"/>
                </a:cxn>
                <a:cxn ang="0">
                  <a:pos x="219" y="25"/>
                </a:cxn>
                <a:cxn ang="0">
                  <a:pos x="182" y="14"/>
                </a:cxn>
                <a:cxn ang="0">
                  <a:pos x="137" y="11"/>
                </a:cxn>
                <a:cxn ang="0">
                  <a:pos x="56" y="3"/>
                </a:cxn>
                <a:cxn ang="0">
                  <a:pos x="56" y="11"/>
                </a:cxn>
                <a:cxn ang="0">
                  <a:pos x="26" y="0"/>
                </a:cxn>
                <a:cxn ang="0">
                  <a:pos x="122" y="0"/>
                </a:cxn>
                <a:cxn ang="0">
                  <a:pos x="182" y="0"/>
                </a:cxn>
                <a:cxn ang="0">
                  <a:pos x="193" y="0"/>
                </a:cxn>
                <a:cxn ang="0">
                  <a:pos x="259" y="14"/>
                </a:cxn>
                <a:cxn ang="0">
                  <a:pos x="292" y="29"/>
                </a:cxn>
                <a:cxn ang="0">
                  <a:pos x="307" y="40"/>
                </a:cxn>
                <a:cxn ang="0">
                  <a:pos x="315" y="51"/>
                </a:cxn>
                <a:cxn ang="0">
                  <a:pos x="318" y="66"/>
                </a:cxn>
                <a:cxn ang="0">
                  <a:pos x="315" y="81"/>
                </a:cxn>
                <a:cxn ang="0">
                  <a:pos x="307" y="85"/>
                </a:cxn>
                <a:cxn ang="0">
                  <a:pos x="292" y="99"/>
                </a:cxn>
                <a:cxn ang="0">
                  <a:pos x="248" y="122"/>
                </a:cxn>
                <a:cxn ang="0">
                  <a:pos x="159" y="140"/>
                </a:cxn>
                <a:cxn ang="0">
                  <a:pos x="108" y="151"/>
                </a:cxn>
                <a:cxn ang="0">
                  <a:pos x="74" y="170"/>
                </a:cxn>
                <a:cxn ang="0">
                  <a:pos x="63" y="181"/>
                </a:cxn>
                <a:cxn ang="0">
                  <a:pos x="52" y="192"/>
                </a:cxn>
                <a:cxn ang="0">
                  <a:pos x="49" y="210"/>
                </a:cxn>
                <a:cxn ang="0">
                  <a:pos x="52" y="225"/>
                </a:cxn>
                <a:cxn ang="0">
                  <a:pos x="56" y="236"/>
                </a:cxn>
                <a:cxn ang="0">
                  <a:pos x="74" y="251"/>
                </a:cxn>
                <a:cxn ang="0">
                  <a:pos x="119" y="269"/>
                </a:cxn>
                <a:cxn ang="0">
                  <a:pos x="182" y="284"/>
                </a:cxn>
                <a:cxn ang="0">
                  <a:pos x="159" y="284"/>
                </a:cxn>
              </a:cxnLst>
              <a:rect l="0" t="0" r="0" b="0"/>
              <a:pathLst>
                <a:path w="318" h="284">
                  <a:moveTo>
                    <a:pt x="159" y="284"/>
                  </a:moveTo>
                  <a:lnTo>
                    <a:pt x="159" y="281"/>
                  </a:lnTo>
                  <a:lnTo>
                    <a:pt x="134" y="277"/>
                  </a:lnTo>
                  <a:lnTo>
                    <a:pt x="74" y="266"/>
                  </a:lnTo>
                  <a:lnTo>
                    <a:pt x="49" y="251"/>
                  </a:lnTo>
                  <a:lnTo>
                    <a:pt x="23" y="236"/>
                  </a:lnTo>
                  <a:lnTo>
                    <a:pt x="8" y="221"/>
                  </a:lnTo>
                  <a:lnTo>
                    <a:pt x="0" y="199"/>
                  </a:lnTo>
                  <a:lnTo>
                    <a:pt x="0" y="196"/>
                  </a:lnTo>
                  <a:lnTo>
                    <a:pt x="12" y="181"/>
                  </a:lnTo>
                  <a:lnTo>
                    <a:pt x="26" y="170"/>
                  </a:lnTo>
                  <a:lnTo>
                    <a:pt x="49" y="159"/>
                  </a:lnTo>
                  <a:lnTo>
                    <a:pt x="67" y="151"/>
                  </a:lnTo>
                  <a:lnTo>
                    <a:pt x="104" y="144"/>
                  </a:lnTo>
                  <a:lnTo>
                    <a:pt x="126" y="140"/>
                  </a:lnTo>
                  <a:lnTo>
                    <a:pt x="182" y="129"/>
                  </a:lnTo>
                  <a:lnTo>
                    <a:pt x="207" y="122"/>
                  </a:lnTo>
                  <a:lnTo>
                    <a:pt x="233" y="111"/>
                  </a:lnTo>
                  <a:lnTo>
                    <a:pt x="252" y="96"/>
                  </a:lnTo>
                  <a:lnTo>
                    <a:pt x="259" y="81"/>
                  </a:lnTo>
                  <a:lnTo>
                    <a:pt x="259" y="70"/>
                  </a:lnTo>
                  <a:lnTo>
                    <a:pt x="248" y="51"/>
                  </a:lnTo>
                  <a:lnTo>
                    <a:pt x="237" y="40"/>
                  </a:lnTo>
                  <a:lnTo>
                    <a:pt x="219" y="25"/>
                  </a:lnTo>
                  <a:lnTo>
                    <a:pt x="182" y="14"/>
                  </a:lnTo>
                  <a:lnTo>
                    <a:pt x="137" y="11"/>
                  </a:lnTo>
                  <a:lnTo>
                    <a:pt x="56" y="3"/>
                  </a:lnTo>
                  <a:lnTo>
                    <a:pt x="56" y="11"/>
                  </a:lnTo>
                  <a:lnTo>
                    <a:pt x="26" y="0"/>
                  </a:lnTo>
                  <a:lnTo>
                    <a:pt x="122" y="0"/>
                  </a:lnTo>
                  <a:lnTo>
                    <a:pt x="182" y="0"/>
                  </a:lnTo>
                  <a:lnTo>
                    <a:pt x="193" y="0"/>
                  </a:lnTo>
                  <a:lnTo>
                    <a:pt x="259" y="14"/>
                  </a:lnTo>
                  <a:lnTo>
                    <a:pt x="292" y="29"/>
                  </a:lnTo>
                  <a:lnTo>
                    <a:pt x="307" y="40"/>
                  </a:lnTo>
                  <a:lnTo>
                    <a:pt x="315" y="51"/>
                  </a:lnTo>
                  <a:lnTo>
                    <a:pt x="318" y="66"/>
                  </a:lnTo>
                  <a:lnTo>
                    <a:pt x="315" y="81"/>
                  </a:lnTo>
                  <a:lnTo>
                    <a:pt x="307" y="85"/>
                  </a:lnTo>
                  <a:lnTo>
                    <a:pt x="292" y="99"/>
                  </a:lnTo>
                  <a:lnTo>
                    <a:pt x="248" y="122"/>
                  </a:lnTo>
                  <a:lnTo>
                    <a:pt x="159" y="140"/>
                  </a:lnTo>
                  <a:lnTo>
                    <a:pt x="108" y="151"/>
                  </a:lnTo>
                  <a:lnTo>
                    <a:pt x="74" y="170"/>
                  </a:lnTo>
                  <a:lnTo>
                    <a:pt x="63" y="181"/>
                  </a:lnTo>
                  <a:lnTo>
                    <a:pt x="52" y="192"/>
                  </a:lnTo>
                  <a:lnTo>
                    <a:pt x="49" y="210"/>
                  </a:lnTo>
                  <a:lnTo>
                    <a:pt x="52" y="225"/>
                  </a:lnTo>
                  <a:lnTo>
                    <a:pt x="56" y="236"/>
                  </a:lnTo>
                  <a:lnTo>
                    <a:pt x="74" y="251"/>
                  </a:lnTo>
                  <a:lnTo>
                    <a:pt x="119" y="269"/>
                  </a:lnTo>
                  <a:lnTo>
                    <a:pt x="182" y="284"/>
                  </a:lnTo>
                  <a:lnTo>
                    <a:pt x="159" y="28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5" name="図形 144"/>
            <p:cNvSpPr>
              <a:spLocks/>
            </p:cNvSpPr>
            <p:nvPr/>
          </p:nvSpPr>
          <p:spPr bwMode="auto">
            <a:xfrm>
              <a:off x="1246510" y="5511459"/>
              <a:ext cx="533562" cy="396904"/>
            </a:xfrm>
            <a:custGeom>
              <a:avLst/>
              <a:gdLst/>
              <a:ahLst/>
              <a:cxnLst>
                <a:cxn ang="0">
                  <a:pos x="141" y="281"/>
                </a:cxn>
                <a:cxn ang="0">
                  <a:pos x="141" y="278"/>
                </a:cxn>
                <a:cxn ang="0">
                  <a:pos x="107" y="274"/>
                </a:cxn>
                <a:cxn ang="0">
                  <a:pos x="70" y="266"/>
                </a:cxn>
                <a:cxn ang="0">
                  <a:pos x="26" y="248"/>
                </a:cxn>
                <a:cxn ang="0">
                  <a:pos x="11" y="226"/>
                </a:cxn>
                <a:cxn ang="0">
                  <a:pos x="4" y="222"/>
                </a:cxn>
                <a:cxn ang="0">
                  <a:pos x="0" y="207"/>
                </a:cxn>
                <a:cxn ang="0">
                  <a:pos x="0" y="193"/>
                </a:cxn>
                <a:cxn ang="0">
                  <a:pos x="11" y="178"/>
                </a:cxn>
                <a:cxn ang="0">
                  <a:pos x="22" y="167"/>
                </a:cxn>
                <a:cxn ang="0">
                  <a:pos x="59" y="152"/>
                </a:cxn>
                <a:cxn ang="0">
                  <a:pos x="107" y="141"/>
                </a:cxn>
                <a:cxn ang="0">
                  <a:pos x="196" y="122"/>
                </a:cxn>
                <a:cxn ang="0">
                  <a:pos x="248" y="104"/>
                </a:cxn>
                <a:cxn ang="0">
                  <a:pos x="263" y="82"/>
                </a:cxn>
                <a:cxn ang="0">
                  <a:pos x="266" y="78"/>
                </a:cxn>
                <a:cxn ang="0">
                  <a:pos x="270" y="63"/>
                </a:cxn>
                <a:cxn ang="0">
                  <a:pos x="266" y="48"/>
                </a:cxn>
                <a:cxn ang="0">
                  <a:pos x="252" y="34"/>
                </a:cxn>
                <a:cxn ang="0">
                  <a:pos x="226" y="15"/>
                </a:cxn>
                <a:cxn ang="0">
                  <a:pos x="170" y="0"/>
                </a:cxn>
                <a:cxn ang="0">
                  <a:pos x="252" y="11"/>
                </a:cxn>
                <a:cxn ang="0">
                  <a:pos x="307" y="22"/>
                </a:cxn>
                <a:cxn ang="0">
                  <a:pos x="337" y="37"/>
                </a:cxn>
                <a:cxn ang="0">
                  <a:pos x="348" y="48"/>
                </a:cxn>
                <a:cxn ang="0">
                  <a:pos x="348" y="56"/>
                </a:cxn>
                <a:cxn ang="0">
                  <a:pos x="348" y="63"/>
                </a:cxn>
                <a:cxn ang="0">
                  <a:pos x="333" y="82"/>
                </a:cxn>
                <a:cxn ang="0">
                  <a:pos x="311" y="96"/>
                </a:cxn>
                <a:cxn ang="0">
                  <a:pos x="281" y="108"/>
                </a:cxn>
                <a:cxn ang="0">
                  <a:pos x="252" y="119"/>
                </a:cxn>
                <a:cxn ang="0">
                  <a:pos x="196" y="133"/>
                </a:cxn>
                <a:cxn ang="0">
                  <a:pos x="170" y="133"/>
                </a:cxn>
                <a:cxn ang="0">
                  <a:pos x="96" y="152"/>
                </a:cxn>
                <a:cxn ang="0">
                  <a:pos x="56" y="174"/>
                </a:cxn>
                <a:cxn ang="0">
                  <a:pos x="41" y="189"/>
                </a:cxn>
                <a:cxn ang="0">
                  <a:pos x="37" y="193"/>
                </a:cxn>
                <a:cxn ang="0">
                  <a:pos x="37" y="211"/>
                </a:cxn>
                <a:cxn ang="0">
                  <a:pos x="52" y="226"/>
                </a:cxn>
                <a:cxn ang="0">
                  <a:pos x="67" y="244"/>
                </a:cxn>
                <a:cxn ang="0">
                  <a:pos x="85" y="259"/>
                </a:cxn>
                <a:cxn ang="0">
                  <a:pos x="137" y="274"/>
                </a:cxn>
                <a:cxn ang="0">
                  <a:pos x="181" y="281"/>
                </a:cxn>
                <a:cxn ang="0">
                  <a:pos x="141" y="281"/>
                </a:cxn>
              </a:cxnLst>
              <a:rect l="0" t="0" r="0" b="0"/>
              <a:pathLst>
                <a:path w="348" h="281">
                  <a:moveTo>
                    <a:pt x="141" y="281"/>
                  </a:moveTo>
                  <a:lnTo>
                    <a:pt x="141" y="278"/>
                  </a:lnTo>
                  <a:lnTo>
                    <a:pt x="107" y="274"/>
                  </a:lnTo>
                  <a:lnTo>
                    <a:pt x="70" y="266"/>
                  </a:lnTo>
                  <a:lnTo>
                    <a:pt x="26" y="248"/>
                  </a:lnTo>
                  <a:lnTo>
                    <a:pt x="11" y="226"/>
                  </a:lnTo>
                  <a:lnTo>
                    <a:pt x="4" y="222"/>
                  </a:lnTo>
                  <a:lnTo>
                    <a:pt x="0" y="207"/>
                  </a:lnTo>
                  <a:lnTo>
                    <a:pt x="0" y="193"/>
                  </a:lnTo>
                  <a:lnTo>
                    <a:pt x="11" y="178"/>
                  </a:lnTo>
                  <a:lnTo>
                    <a:pt x="22" y="167"/>
                  </a:lnTo>
                  <a:lnTo>
                    <a:pt x="59" y="152"/>
                  </a:lnTo>
                  <a:lnTo>
                    <a:pt x="107" y="141"/>
                  </a:lnTo>
                  <a:lnTo>
                    <a:pt x="196" y="122"/>
                  </a:lnTo>
                  <a:lnTo>
                    <a:pt x="248" y="104"/>
                  </a:lnTo>
                  <a:lnTo>
                    <a:pt x="263" y="82"/>
                  </a:lnTo>
                  <a:lnTo>
                    <a:pt x="266" y="78"/>
                  </a:lnTo>
                  <a:lnTo>
                    <a:pt x="270" y="63"/>
                  </a:lnTo>
                  <a:lnTo>
                    <a:pt x="266" y="48"/>
                  </a:lnTo>
                  <a:lnTo>
                    <a:pt x="252" y="34"/>
                  </a:lnTo>
                  <a:lnTo>
                    <a:pt x="226" y="15"/>
                  </a:lnTo>
                  <a:lnTo>
                    <a:pt x="170" y="0"/>
                  </a:lnTo>
                  <a:lnTo>
                    <a:pt x="252" y="11"/>
                  </a:lnTo>
                  <a:lnTo>
                    <a:pt x="307" y="22"/>
                  </a:lnTo>
                  <a:lnTo>
                    <a:pt x="337" y="37"/>
                  </a:lnTo>
                  <a:lnTo>
                    <a:pt x="348" y="48"/>
                  </a:lnTo>
                  <a:lnTo>
                    <a:pt x="348" y="56"/>
                  </a:lnTo>
                  <a:lnTo>
                    <a:pt x="348" y="63"/>
                  </a:lnTo>
                  <a:lnTo>
                    <a:pt x="333" y="82"/>
                  </a:lnTo>
                  <a:lnTo>
                    <a:pt x="311" y="96"/>
                  </a:lnTo>
                  <a:lnTo>
                    <a:pt x="281" y="108"/>
                  </a:lnTo>
                  <a:lnTo>
                    <a:pt x="252" y="119"/>
                  </a:lnTo>
                  <a:lnTo>
                    <a:pt x="196" y="133"/>
                  </a:lnTo>
                  <a:lnTo>
                    <a:pt x="170" y="133"/>
                  </a:lnTo>
                  <a:lnTo>
                    <a:pt x="96" y="152"/>
                  </a:lnTo>
                  <a:lnTo>
                    <a:pt x="56" y="174"/>
                  </a:lnTo>
                  <a:lnTo>
                    <a:pt x="41" y="189"/>
                  </a:lnTo>
                  <a:lnTo>
                    <a:pt x="37" y="193"/>
                  </a:lnTo>
                  <a:lnTo>
                    <a:pt x="37" y="211"/>
                  </a:lnTo>
                  <a:lnTo>
                    <a:pt x="52" y="226"/>
                  </a:lnTo>
                  <a:lnTo>
                    <a:pt x="67" y="244"/>
                  </a:lnTo>
                  <a:lnTo>
                    <a:pt x="85" y="259"/>
                  </a:lnTo>
                  <a:lnTo>
                    <a:pt x="137" y="274"/>
                  </a:lnTo>
                  <a:lnTo>
                    <a:pt x="181" y="281"/>
                  </a:lnTo>
                  <a:lnTo>
                    <a:pt x="141" y="28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6" name="図形 145"/>
            <p:cNvSpPr>
              <a:spLocks/>
            </p:cNvSpPr>
            <p:nvPr/>
          </p:nvSpPr>
          <p:spPr bwMode="auto">
            <a:xfrm>
              <a:off x="1547022" y="5919663"/>
              <a:ext cx="6133" cy="1412"/>
            </a:xfrm>
            <a:custGeom>
              <a:avLst/>
              <a:gdLst/>
              <a:ahLst/>
              <a:cxnLst>
                <a:cxn ang="0">
                  <a:pos x="0" y="0"/>
                </a:cxn>
                <a:cxn ang="0">
                  <a:pos x="4" y="0"/>
                </a:cxn>
                <a:cxn ang="0">
                  <a:pos x="0" y="0"/>
                </a:cxn>
              </a:cxnLst>
              <a:rect l="0" t="0" r="0" b="0"/>
              <a:pathLst>
                <a:path w="4">
                  <a:moveTo>
                    <a:pt x="0" y="0"/>
                  </a:moveTo>
                  <a:lnTo>
                    <a:pt x="4" y="0"/>
                  </a:lnTo>
                  <a:lnTo>
                    <a:pt x="0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7" name="図形 146"/>
            <p:cNvSpPr>
              <a:spLocks/>
            </p:cNvSpPr>
            <p:nvPr/>
          </p:nvSpPr>
          <p:spPr bwMode="auto">
            <a:xfrm>
              <a:off x="1309372" y="5501571"/>
              <a:ext cx="640887" cy="418091"/>
            </a:xfrm>
            <a:custGeom>
              <a:avLst/>
              <a:gdLst/>
              <a:ahLst/>
              <a:cxnLst>
                <a:cxn ang="0">
                  <a:pos x="214" y="296"/>
                </a:cxn>
                <a:cxn ang="0">
                  <a:pos x="170" y="288"/>
                </a:cxn>
                <a:cxn ang="0">
                  <a:pos x="140" y="285"/>
                </a:cxn>
                <a:cxn ang="0">
                  <a:pos x="81" y="273"/>
                </a:cxn>
                <a:cxn ang="0">
                  <a:pos x="52" y="259"/>
                </a:cxn>
                <a:cxn ang="0">
                  <a:pos x="18" y="244"/>
                </a:cxn>
                <a:cxn ang="0">
                  <a:pos x="4" y="225"/>
                </a:cxn>
                <a:cxn ang="0">
                  <a:pos x="0" y="214"/>
                </a:cxn>
                <a:cxn ang="0">
                  <a:pos x="0" y="200"/>
                </a:cxn>
                <a:cxn ang="0">
                  <a:pos x="0" y="196"/>
                </a:cxn>
                <a:cxn ang="0">
                  <a:pos x="18" y="181"/>
                </a:cxn>
                <a:cxn ang="0">
                  <a:pos x="59" y="163"/>
                </a:cxn>
                <a:cxn ang="0">
                  <a:pos x="129" y="144"/>
                </a:cxn>
                <a:cxn ang="0">
                  <a:pos x="159" y="140"/>
                </a:cxn>
                <a:cxn ang="0">
                  <a:pos x="214" y="129"/>
                </a:cxn>
                <a:cxn ang="0">
                  <a:pos x="248" y="118"/>
                </a:cxn>
                <a:cxn ang="0">
                  <a:pos x="277" y="103"/>
                </a:cxn>
                <a:cxn ang="0">
                  <a:pos x="296" y="89"/>
                </a:cxn>
                <a:cxn ang="0">
                  <a:pos x="310" y="70"/>
                </a:cxn>
                <a:cxn ang="0">
                  <a:pos x="310" y="63"/>
                </a:cxn>
                <a:cxn ang="0">
                  <a:pos x="307" y="55"/>
                </a:cxn>
                <a:cxn ang="0">
                  <a:pos x="296" y="41"/>
                </a:cxn>
                <a:cxn ang="0">
                  <a:pos x="266" y="22"/>
                </a:cxn>
                <a:cxn ang="0">
                  <a:pos x="214" y="15"/>
                </a:cxn>
                <a:cxn ang="0">
                  <a:pos x="137" y="4"/>
                </a:cxn>
                <a:cxn ang="0">
                  <a:pos x="266" y="4"/>
                </a:cxn>
                <a:cxn ang="0">
                  <a:pos x="266" y="0"/>
                </a:cxn>
                <a:cxn ang="0">
                  <a:pos x="307" y="4"/>
                </a:cxn>
                <a:cxn ang="0">
                  <a:pos x="355" y="15"/>
                </a:cxn>
                <a:cxn ang="0">
                  <a:pos x="392" y="29"/>
                </a:cxn>
                <a:cxn ang="0">
                  <a:pos x="406" y="44"/>
                </a:cxn>
                <a:cxn ang="0">
                  <a:pos x="418" y="55"/>
                </a:cxn>
                <a:cxn ang="0">
                  <a:pos x="418" y="70"/>
                </a:cxn>
                <a:cxn ang="0">
                  <a:pos x="406" y="85"/>
                </a:cxn>
                <a:cxn ang="0">
                  <a:pos x="395" y="100"/>
                </a:cxn>
                <a:cxn ang="0">
                  <a:pos x="377" y="111"/>
                </a:cxn>
                <a:cxn ang="0">
                  <a:pos x="347" y="115"/>
                </a:cxn>
                <a:cxn ang="0">
                  <a:pos x="266" y="133"/>
                </a:cxn>
                <a:cxn ang="0">
                  <a:pos x="155" y="148"/>
                </a:cxn>
                <a:cxn ang="0">
                  <a:pos x="114" y="159"/>
                </a:cxn>
                <a:cxn ang="0">
                  <a:pos x="81" y="170"/>
                </a:cxn>
                <a:cxn ang="0">
                  <a:pos x="59" y="185"/>
                </a:cxn>
                <a:cxn ang="0">
                  <a:pos x="52" y="196"/>
                </a:cxn>
                <a:cxn ang="0">
                  <a:pos x="44" y="203"/>
                </a:cxn>
                <a:cxn ang="0">
                  <a:pos x="44" y="211"/>
                </a:cxn>
                <a:cxn ang="0">
                  <a:pos x="55" y="233"/>
                </a:cxn>
                <a:cxn ang="0">
                  <a:pos x="74" y="251"/>
                </a:cxn>
                <a:cxn ang="0">
                  <a:pos x="100" y="266"/>
                </a:cxn>
                <a:cxn ang="0">
                  <a:pos x="129" y="273"/>
                </a:cxn>
                <a:cxn ang="0">
                  <a:pos x="192" y="285"/>
                </a:cxn>
                <a:cxn ang="0">
                  <a:pos x="236" y="288"/>
                </a:cxn>
                <a:cxn ang="0">
                  <a:pos x="214" y="296"/>
                </a:cxn>
              </a:cxnLst>
              <a:rect l="0" t="0" r="0" b="0"/>
              <a:pathLst>
                <a:path w="418" h="296">
                  <a:moveTo>
                    <a:pt x="214" y="296"/>
                  </a:moveTo>
                  <a:lnTo>
                    <a:pt x="170" y="288"/>
                  </a:lnTo>
                  <a:lnTo>
                    <a:pt x="140" y="285"/>
                  </a:lnTo>
                  <a:lnTo>
                    <a:pt x="81" y="273"/>
                  </a:lnTo>
                  <a:lnTo>
                    <a:pt x="52" y="259"/>
                  </a:lnTo>
                  <a:lnTo>
                    <a:pt x="18" y="244"/>
                  </a:lnTo>
                  <a:lnTo>
                    <a:pt x="4" y="225"/>
                  </a:lnTo>
                  <a:lnTo>
                    <a:pt x="0" y="214"/>
                  </a:lnTo>
                  <a:lnTo>
                    <a:pt x="0" y="200"/>
                  </a:lnTo>
                  <a:lnTo>
                    <a:pt x="0" y="196"/>
                  </a:lnTo>
                  <a:lnTo>
                    <a:pt x="18" y="181"/>
                  </a:lnTo>
                  <a:lnTo>
                    <a:pt x="59" y="163"/>
                  </a:lnTo>
                  <a:lnTo>
                    <a:pt x="129" y="144"/>
                  </a:lnTo>
                  <a:lnTo>
                    <a:pt x="159" y="140"/>
                  </a:lnTo>
                  <a:lnTo>
                    <a:pt x="214" y="129"/>
                  </a:lnTo>
                  <a:lnTo>
                    <a:pt x="248" y="118"/>
                  </a:lnTo>
                  <a:lnTo>
                    <a:pt x="277" y="103"/>
                  </a:lnTo>
                  <a:lnTo>
                    <a:pt x="296" y="89"/>
                  </a:lnTo>
                  <a:lnTo>
                    <a:pt x="310" y="70"/>
                  </a:lnTo>
                  <a:lnTo>
                    <a:pt x="310" y="63"/>
                  </a:lnTo>
                  <a:lnTo>
                    <a:pt x="307" y="55"/>
                  </a:lnTo>
                  <a:lnTo>
                    <a:pt x="296" y="41"/>
                  </a:lnTo>
                  <a:lnTo>
                    <a:pt x="266" y="22"/>
                  </a:lnTo>
                  <a:lnTo>
                    <a:pt x="214" y="15"/>
                  </a:lnTo>
                  <a:lnTo>
                    <a:pt x="137" y="4"/>
                  </a:lnTo>
                  <a:lnTo>
                    <a:pt x="266" y="4"/>
                  </a:lnTo>
                  <a:lnTo>
                    <a:pt x="266" y="0"/>
                  </a:lnTo>
                  <a:lnTo>
                    <a:pt x="307" y="4"/>
                  </a:lnTo>
                  <a:lnTo>
                    <a:pt x="355" y="15"/>
                  </a:lnTo>
                  <a:lnTo>
                    <a:pt x="392" y="29"/>
                  </a:lnTo>
                  <a:lnTo>
                    <a:pt x="406" y="44"/>
                  </a:lnTo>
                  <a:lnTo>
                    <a:pt x="418" y="55"/>
                  </a:lnTo>
                  <a:lnTo>
                    <a:pt x="418" y="70"/>
                  </a:lnTo>
                  <a:lnTo>
                    <a:pt x="406" y="85"/>
                  </a:lnTo>
                  <a:lnTo>
                    <a:pt x="395" y="100"/>
                  </a:lnTo>
                  <a:lnTo>
                    <a:pt x="377" y="111"/>
                  </a:lnTo>
                  <a:lnTo>
                    <a:pt x="347" y="115"/>
                  </a:lnTo>
                  <a:lnTo>
                    <a:pt x="266" y="133"/>
                  </a:lnTo>
                  <a:lnTo>
                    <a:pt x="155" y="148"/>
                  </a:lnTo>
                  <a:lnTo>
                    <a:pt x="114" y="159"/>
                  </a:lnTo>
                  <a:lnTo>
                    <a:pt x="81" y="170"/>
                  </a:lnTo>
                  <a:lnTo>
                    <a:pt x="59" y="185"/>
                  </a:lnTo>
                  <a:lnTo>
                    <a:pt x="52" y="196"/>
                  </a:lnTo>
                  <a:lnTo>
                    <a:pt x="44" y="203"/>
                  </a:lnTo>
                  <a:lnTo>
                    <a:pt x="44" y="211"/>
                  </a:lnTo>
                  <a:lnTo>
                    <a:pt x="55" y="233"/>
                  </a:lnTo>
                  <a:lnTo>
                    <a:pt x="74" y="251"/>
                  </a:lnTo>
                  <a:lnTo>
                    <a:pt x="100" y="266"/>
                  </a:lnTo>
                  <a:lnTo>
                    <a:pt x="129" y="273"/>
                  </a:lnTo>
                  <a:lnTo>
                    <a:pt x="192" y="285"/>
                  </a:lnTo>
                  <a:lnTo>
                    <a:pt x="236" y="288"/>
                  </a:lnTo>
                  <a:lnTo>
                    <a:pt x="214" y="2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8" name="図形 147"/>
            <p:cNvSpPr>
              <a:spLocks/>
            </p:cNvSpPr>
            <p:nvPr/>
          </p:nvSpPr>
          <p:spPr bwMode="auto">
            <a:xfrm>
              <a:off x="1031859" y="5135742"/>
              <a:ext cx="1143784" cy="772621"/>
            </a:xfrm>
            <a:custGeom>
              <a:avLst/>
              <a:gdLst/>
              <a:ahLst/>
              <a:cxnLst>
                <a:cxn ang="0">
                  <a:pos x="403" y="544"/>
                </a:cxn>
                <a:cxn ang="0">
                  <a:pos x="295" y="529"/>
                </a:cxn>
                <a:cxn ang="0">
                  <a:pos x="240" y="492"/>
                </a:cxn>
                <a:cxn ang="0">
                  <a:pos x="233" y="470"/>
                </a:cxn>
                <a:cxn ang="0">
                  <a:pos x="236" y="455"/>
                </a:cxn>
                <a:cxn ang="0">
                  <a:pos x="266" y="433"/>
                </a:cxn>
                <a:cxn ang="0">
                  <a:pos x="340" y="414"/>
                </a:cxn>
                <a:cxn ang="0">
                  <a:pos x="532" y="377"/>
                </a:cxn>
                <a:cxn ang="0">
                  <a:pos x="576" y="359"/>
                </a:cxn>
                <a:cxn ang="0">
                  <a:pos x="599" y="333"/>
                </a:cxn>
                <a:cxn ang="0">
                  <a:pos x="587" y="300"/>
                </a:cxn>
                <a:cxn ang="0">
                  <a:pos x="532" y="266"/>
                </a:cxn>
                <a:cxn ang="0">
                  <a:pos x="380" y="252"/>
                </a:cxn>
                <a:cxn ang="0">
                  <a:pos x="155" y="222"/>
                </a:cxn>
                <a:cxn ang="0">
                  <a:pos x="81" y="203"/>
                </a:cxn>
                <a:cxn ang="0">
                  <a:pos x="26" y="167"/>
                </a:cxn>
                <a:cxn ang="0">
                  <a:pos x="0" y="118"/>
                </a:cxn>
                <a:cxn ang="0">
                  <a:pos x="11" y="93"/>
                </a:cxn>
                <a:cxn ang="0">
                  <a:pos x="37" y="63"/>
                </a:cxn>
                <a:cxn ang="0">
                  <a:pos x="114" y="37"/>
                </a:cxn>
                <a:cxn ang="0">
                  <a:pos x="225" y="19"/>
                </a:cxn>
                <a:cxn ang="0">
                  <a:pos x="262" y="19"/>
                </a:cxn>
                <a:cxn ang="0">
                  <a:pos x="262" y="33"/>
                </a:cxn>
                <a:cxn ang="0">
                  <a:pos x="177" y="41"/>
                </a:cxn>
                <a:cxn ang="0">
                  <a:pos x="129" y="63"/>
                </a:cxn>
                <a:cxn ang="0">
                  <a:pos x="96" y="89"/>
                </a:cxn>
                <a:cxn ang="0">
                  <a:pos x="85" y="133"/>
                </a:cxn>
                <a:cxn ang="0">
                  <a:pos x="111" y="163"/>
                </a:cxn>
                <a:cxn ang="0">
                  <a:pos x="192" y="192"/>
                </a:cxn>
                <a:cxn ang="0">
                  <a:pos x="303" y="207"/>
                </a:cxn>
                <a:cxn ang="0">
                  <a:pos x="477" y="222"/>
                </a:cxn>
                <a:cxn ang="0">
                  <a:pos x="602" y="229"/>
                </a:cxn>
                <a:cxn ang="0">
                  <a:pos x="695" y="244"/>
                </a:cxn>
                <a:cxn ang="0">
                  <a:pos x="743" y="266"/>
                </a:cxn>
                <a:cxn ang="0">
                  <a:pos x="746" y="292"/>
                </a:cxn>
                <a:cxn ang="0">
                  <a:pos x="732" y="322"/>
                </a:cxn>
                <a:cxn ang="0">
                  <a:pos x="687" y="348"/>
                </a:cxn>
                <a:cxn ang="0">
                  <a:pos x="602" y="370"/>
                </a:cxn>
                <a:cxn ang="0">
                  <a:pos x="521" y="388"/>
                </a:cxn>
                <a:cxn ang="0">
                  <a:pos x="488" y="399"/>
                </a:cxn>
                <a:cxn ang="0">
                  <a:pos x="395" y="414"/>
                </a:cxn>
                <a:cxn ang="0">
                  <a:pos x="325" y="429"/>
                </a:cxn>
                <a:cxn ang="0">
                  <a:pos x="266" y="462"/>
                </a:cxn>
                <a:cxn ang="0">
                  <a:pos x="262" y="484"/>
                </a:cxn>
                <a:cxn ang="0">
                  <a:pos x="281" y="503"/>
                </a:cxn>
                <a:cxn ang="0">
                  <a:pos x="351" y="532"/>
                </a:cxn>
                <a:cxn ang="0">
                  <a:pos x="447" y="544"/>
                </a:cxn>
              </a:cxnLst>
              <a:rect l="0" t="0" r="0" b="0"/>
              <a:pathLst>
                <a:path w="746" h="547">
                  <a:moveTo>
                    <a:pt x="432" y="547"/>
                  </a:moveTo>
                  <a:lnTo>
                    <a:pt x="403" y="544"/>
                  </a:lnTo>
                  <a:lnTo>
                    <a:pt x="336" y="532"/>
                  </a:lnTo>
                  <a:lnTo>
                    <a:pt x="295" y="529"/>
                  </a:lnTo>
                  <a:lnTo>
                    <a:pt x="266" y="514"/>
                  </a:lnTo>
                  <a:lnTo>
                    <a:pt x="240" y="492"/>
                  </a:lnTo>
                  <a:lnTo>
                    <a:pt x="236" y="484"/>
                  </a:lnTo>
                  <a:lnTo>
                    <a:pt x="233" y="470"/>
                  </a:lnTo>
                  <a:lnTo>
                    <a:pt x="233" y="462"/>
                  </a:lnTo>
                  <a:lnTo>
                    <a:pt x="236" y="455"/>
                  </a:lnTo>
                  <a:lnTo>
                    <a:pt x="247" y="444"/>
                  </a:lnTo>
                  <a:lnTo>
                    <a:pt x="266" y="433"/>
                  </a:lnTo>
                  <a:lnTo>
                    <a:pt x="295" y="422"/>
                  </a:lnTo>
                  <a:lnTo>
                    <a:pt x="340" y="414"/>
                  </a:lnTo>
                  <a:lnTo>
                    <a:pt x="451" y="399"/>
                  </a:lnTo>
                  <a:lnTo>
                    <a:pt x="532" y="377"/>
                  </a:lnTo>
                  <a:lnTo>
                    <a:pt x="562" y="370"/>
                  </a:lnTo>
                  <a:lnTo>
                    <a:pt x="576" y="359"/>
                  </a:lnTo>
                  <a:lnTo>
                    <a:pt x="591" y="344"/>
                  </a:lnTo>
                  <a:lnTo>
                    <a:pt x="599" y="333"/>
                  </a:lnTo>
                  <a:lnTo>
                    <a:pt x="602" y="314"/>
                  </a:lnTo>
                  <a:lnTo>
                    <a:pt x="587" y="300"/>
                  </a:lnTo>
                  <a:lnTo>
                    <a:pt x="569" y="281"/>
                  </a:lnTo>
                  <a:lnTo>
                    <a:pt x="532" y="266"/>
                  </a:lnTo>
                  <a:lnTo>
                    <a:pt x="488" y="259"/>
                  </a:lnTo>
                  <a:lnTo>
                    <a:pt x="380" y="252"/>
                  </a:lnTo>
                  <a:lnTo>
                    <a:pt x="270" y="237"/>
                  </a:lnTo>
                  <a:lnTo>
                    <a:pt x="155" y="222"/>
                  </a:lnTo>
                  <a:lnTo>
                    <a:pt x="129" y="218"/>
                  </a:lnTo>
                  <a:lnTo>
                    <a:pt x="81" y="203"/>
                  </a:lnTo>
                  <a:lnTo>
                    <a:pt x="52" y="189"/>
                  </a:lnTo>
                  <a:lnTo>
                    <a:pt x="26" y="167"/>
                  </a:lnTo>
                  <a:lnTo>
                    <a:pt x="15" y="148"/>
                  </a:lnTo>
                  <a:lnTo>
                    <a:pt x="0" y="118"/>
                  </a:lnTo>
                  <a:lnTo>
                    <a:pt x="0" y="111"/>
                  </a:lnTo>
                  <a:lnTo>
                    <a:pt x="11" y="93"/>
                  </a:lnTo>
                  <a:lnTo>
                    <a:pt x="15" y="78"/>
                  </a:lnTo>
                  <a:lnTo>
                    <a:pt x="37" y="63"/>
                  </a:lnTo>
                  <a:lnTo>
                    <a:pt x="70" y="48"/>
                  </a:lnTo>
                  <a:lnTo>
                    <a:pt x="114" y="37"/>
                  </a:lnTo>
                  <a:lnTo>
                    <a:pt x="170" y="26"/>
                  </a:lnTo>
                  <a:lnTo>
                    <a:pt x="225" y="19"/>
                  </a:lnTo>
                  <a:lnTo>
                    <a:pt x="277" y="0"/>
                  </a:lnTo>
                  <a:lnTo>
                    <a:pt x="262" y="19"/>
                  </a:lnTo>
                  <a:lnTo>
                    <a:pt x="262" y="26"/>
                  </a:lnTo>
                  <a:lnTo>
                    <a:pt x="262" y="33"/>
                  </a:lnTo>
                  <a:lnTo>
                    <a:pt x="210" y="37"/>
                  </a:lnTo>
                  <a:lnTo>
                    <a:pt x="177" y="41"/>
                  </a:lnTo>
                  <a:lnTo>
                    <a:pt x="151" y="52"/>
                  </a:lnTo>
                  <a:lnTo>
                    <a:pt x="129" y="63"/>
                  </a:lnTo>
                  <a:lnTo>
                    <a:pt x="107" y="78"/>
                  </a:lnTo>
                  <a:lnTo>
                    <a:pt x="96" y="89"/>
                  </a:lnTo>
                  <a:lnTo>
                    <a:pt x="81" y="111"/>
                  </a:lnTo>
                  <a:lnTo>
                    <a:pt x="85" y="133"/>
                  </a:lnTo>
                  <a:lnTo>
                    <a:pt x="96" y="148"/>
                  </a:lnTo>
                  <a:lnTo>
                    <a:pt x="111" y="163"/>
                  </a:lnTo>
                  <a:lnTo>
                    <a:pt x="155" y="178"/>
                  </a:lnTo>
                  <a:lnTo>
                    <a:pt x="192" y="192"/>
                  </a:lnTo>
                  <a:lnTo>
                    <a:pt x="210" y="192"/>
                  </a:lnTo>
                  <a:lnTo>
                    <a:pt x="303" y="207"/>
                  </a:lnTo>
                  <a:lnTo>
                    <a:pt x="388" y="218"/>
                  </a:lnTo>
                  <a:lnTo>
                    <a:pt x="477" y="222"/>
                  </a:lnTo>
                  <a:lnTo>
                    <a:pt x="517" y="222"/>
                  </a:lnTo>
                  <a:lnTo>
                    <a:pt x="602" y="229"/>
                  </a:lnTo>
                  <a:lnTo>
                    <a:pt x="647" y="233"/>
                  </a:lnTo>
                  <a:lnTo>
                    <a:pt x="695" y="244"/>
                  </a:lnTo>
                  <a:lnTo>
                    <a:pt x="724" y="252"/>
                  </a:lnTo>
                  <a:lnTo>
                    <a:pt x="743" y="266"/>
                  </a:lnTo>
                  <a:lnTo>
                    <a:pt x="746" y="281"/>
                  </a:lnTo>
                  <a:lnTo>
                    <a:pt x="746" y="292"/>
                  </a:lnTo>
                  <a:lnTo>
                    <a:pt x="746" y="307"/>
                  </a:lnTo>
                  <a:lnTo>
                    <a:pt x="732" y="322"/>
                  </a:lnTo>
                  <a:lnTo>
                    <a:pt x="713" y="337"/>
                  </a:lnTo>
                  <a:lnTo>
                    <a:pt x="687" y="348"/>
                  </a:lnTo>
                  <a:lnTo>
                    <a:pt x="647" y="359"/>
                  </a:lnTo>
                  <a:lnTo>
                    <a:pt x="602" y="370"/>
                  </a:lnTo>
                  <a:lnTo>
                    <a:pt x="543" y="385"/>
                  </a:lnTo>
                  <a:lnTo>
                    <a:pt x="521" y="388"/>
                  </a:lnTo>
                  <a:lnTo>
                    <a:pt x="514" y="392"/>
                  </a:lnTo>
                  <a:lnTo>
                    <a:pt x="488" y="399"/>
                  </a:lnTo>
                  <a:lnTo>
                    <a:pt x="447" y="407"/>
                  </a:lnTo>
                  <a:lnTo>
                    <a:pt x="395" y="414"/>
                  </a:lnTo>
                  <a:lnTo>
                    <a:pt x="358" y="418"/>
                  </a:lnTo>
                  <a:lnTo>
                    <a:pt x="325" y="429"/>
                  </a:lnTo>
                  <a:lnTo>
                    <a:pt x="284" y="447"/>
                  </a:lnTo>
                  <a:lnTo>
                    <a:pt x="266" y="462"/>
                  </a:lnTo>
                  <a:lnTo>
                    <a:pt x="262" y="470"/>
                  </a:lnTo>
                  <a:lnTo>
                    <a:pt x="262" y="484"/>
                  </a:lnTo>
                  <a:lnTo>
                    <a:pt x="266" y="492"/>
                  </a:lnTo>
                  <a:lnTo>
                    <a:pt x="281" y="503"/>
                  </a:lnTo>
                  <a:lnTo>
                    <a:pt x="303" y="514"/>
                  </a:lnTo>
                  <a:lnTo>
                    <a:pt x="351" y="532"/>
                  </a:lnTo>
                  <a:lnTo>
                    <a:pt x="403" y="540"/>
                  </a:lnTo>
                  <a:lnTo>
                    <a:pt x="447" y="544"/>
                  </a:lnTo>
                  <a:lnTo>
                    <a:pt x="432" y="54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49" name="図形 148"/>
            <p:cNvSpPr>
              <a:spLocks/>
            </p:cNvSpPr>
            <p:nvPr/>
          </p:nvSpPr>
          <p:spPr bwMode="auto">
            <a:xfrm>
              <a:off x="1870532" y="5459197"/>
              <a:ext cx="430836" cy="220345"/>
            </a:xfrm>
            <a:custGeom>
              <a:avLst/>
              <a:gdLst/>
              <a:ahLst/>
              <a:cxnLst>
                <a:cxn ang="0">
                  <a:pos x="277" y="45"/>
                </a:cxn>
                <a:cxn ang="0">
                  <a:pos x="281" y="52"/>
                </a:cxn>
                <a:cxn ang="0">
                  <a:pos x="281" y="63"/>
                </a:cxn>
                <a:cxn ang="0">
                  <a:pos x="281" y="74"/>
                </a:cxn>
                <a:cxn ang="0">
                  <a:pos x="262" y="93"/>
                </a:cxn>
                <a:cxn ang="0">
                  <a:pos x="236" y="108"/>
                </a:cxn>
                <a:cxn ang="0">
                  <a:pos x="181" y="133"/>
                </a:cxn>
                <a:cxn ang="0">
                  <a:pos x="140" y="145"/>
                </a:cxn>
                <a:cxn ang="0">
                  <a:pos x="122" y="145"/>
                </a:cxn>
                <a:cxn ang="0">
                  <a:pos x="122" y="148"/>
                </a:cxn>
                <a:cxn ang="0">
                  <a:pos x="77" y="148"/>
                </a:cxn>
                <a:cxn ang="0">
                  <a:pos x="0" y="156"/>
                </a:cxn>
                <a:cxn ang="0">
                  <a:pos x="59" y="141"/>
                </a:cxn>
                <a:cxn ang="0">
                  <a:pos x="100" y="133"/>
                </a:cxn>
                <a:cxn ang="0">
                  <a:pos x="140" y="122"/>
                </a:cxn>
                <a:cxn ang="0">
                  <a:pos x="170" y="108"/>
                </a:cxn>
                <a:cxn ang="0">
                  <a:pos x="192" y="100"/>
                </a:cxn>
                <a:cxn ang="0">
                  <a:pos x="199" y="78"/>
                </a:cxn>
                <a:cxn ang="0">
                  <a:pos x="207" y="63"/>
                </a:cxn>
                <a:cxn ang="0">
                  <a:pos x="207" y="52"/>
                </a:cxn>
                <a:cxn ang="0">
                  <a:pos x="199" y="37"/>
                </a:cxn>
                <a:cxn ang="0">
                  <a:pos x="185" y="23"/>
                </a:cxn>
                <a:cxn ang="0">
                  <a:pos x="155" y="15"/>
                </a:cxn>
                <a:cxn ang="0">
                  <a:pos x="81" y="0"/>
                </a:cxn>
                <a:cxn ang="0">
                  <a:pos x="155" y="0"/>
                </a:cxn>
                <a:cxn ang="0">
                  <a:pos x="207" y="8"/>
                </a:cxn>
                <a:cxn ang="0">
                  <a:pos x="240" y="19"/>
                </a:cxn>
                <a:cxn ang="0">
                  <a:pos x="266" y="30"/>
                </a:cxn>
                <a:cxn ang="0">
                  <a:pos x="277" y="45"/>
                </a:cxn>
              </a:cxnLst>
              <a:rect l="0" t="0" r="0" b="0"/>
              <a:pathLst>
                <a:path w="281" h="156">
                  <a:moveTo>
                    <a:pt x="277" y="45"/>
                  </a:moveTo>
                  <a:lnTo>
                    <a:pt x="281" y="52"/>
                  </a:lnTo>
                  <a:lnTo>
                    <a:pt x="281" y="63"/>
                  </a:lnTo>
                  <a:lnTo>
                    <a:pt x="281" y="74"/>
                  </a:lnTo>
                  <a:lnTo>
                    <a:pt x="262" y="93"/>
                  </a:lnTo>
                  <a:lnTo>
                    <a:pt x="236" y="108"/>
                  </a:lnTo>
                  <a:lnTo>
                    <a:pt x="181" y="133"/>
                  </a:lnTo>
                  <a:lnTo>
                    <a:pt x="140" y="145"/>
                  </a:lnTo>
                  <a:lnTo>
                    <a:pt x="122" y="145"/>
                  </a:lnTo>
                  <a:lnTo>
                    <a:pt x="122" y="148"/>
                  </a:lnTo>
                  <a:lnTo>
                    <a:pt x="77" y="148"/>
                  </a:lnTo>
                  <a:lnTo>
                    <a:pt x="0" y="156"/>
                  </a:lnTo>
                  <a:lnTo>
                    <a:pt x="59" y="141"/>
                  </a:lnTo>
                  <a:lnTo>
                    <a:pt x="100" y="133"/>
                  </a:lnTo>
                  <a:lnTo>
                    <a:pt x="140" y="122"/>
                  </a:lnTo>
                  <a:lnTo>
                    <a:pt x="170" y="108"/>
                  </a:lnTo>
                  <a:lnTo>
                    <a:pt x="192" y="100"/>
                  </a:lnTo>
                  <a:lnTo>
                    <a:pt x="199" y="78"/>
                  </a:lnTo>
                  <a:lnTo>
                    <a:pt x="207" y="63"/>
                  </a:lnTo>
                  <a:lnTo>
                    <a:pt x="207" y="52"/>
                  </a:lnTo>
                  <a:lnTo>
                    <a:pt x="199" y="37"/>
                  </a:lnTo>
                  <a:lnTo>
                    <a:pt x="185" y="23"/>
                  </a:lnTo>
                  <a:lnTo>
                    <a:pt x="155" y="15"/>
                  </a:lnTo>
                  <a:lnTo>
                    <a:pt x="81" y="0"/>
                  </a:lnTo>
                  <a:lnTo>
                    <a:pt x="155" y="0"/>
                  </a:lnTo>
                  <a:lnTo>
                    <a:pt x="207" y="8"/>
                  </a:lnTo>
                  <a:lnTo>
                    <a:pt x="240" y="19"/>
                  </a:lnTo>
                  <a:lnTo>
                    <a:pt x="266" y="30"/>
                  </a:lnTo>
                  <a:lnTo>
                    <a:pt x="277" y="4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0" name="図形 149"/>
            <p:cNvSpPr>
              <a:spLocks/>
            </p:cNvSpPr>
            <p:nvPr/>
          </p:nvSpPr>
          <p:spPr bwMode="auto">
            <a:xfrm>
              <a:off x="2080583" y="5470497"/>
              <a:ext cx="288246" cy="197746"/>
            </a:xfrm>
            <a:custGeom>
              <a:avLst/>
              <a:gdLst/>
              <a:ahLst/>
              <a:cxnLst>
                <a:cxn ang="0">
                  <a:pos x="144" y="37"/>
                </a:cxn>
                <a:cxn ang="0">
                  <a:pos x="125" y="15"/>
                </a:cxn>
                <a:cxn ang="0">
                  <a:pos x="85" y="0"/>
                </a:cxn>
                <a:cxn ang="0">
                  <a:pos x="118" y="7"/>
                </a:cxn>
                <a:cxn ang="0">
                  <a:pos x="151" y="15"/>
                </a:cxn>
                <a:cxn ang="0">
                  <a:pos x="170" y="26"/>
                </a:cxn>
                <a:cxn ang="0">
                  <a:pos x="184" y="37"/>
                </a:cxn>
                <a:cxn ang="0">
                  <a:pos x="188" y="51"/>
                </a:cxn>
                <a:cxn ang="0">
                  <a:pos x="184" y="63"/>
                </a:cxn>
                <a:cxn ang="0">
                  <a:pos x="181" y="70"/>
                </a:cxn>
                <a:cxn ang="0">
                  <a:pos x="159" y="92"/>
                </a:cxn>
                <a:cxn ang="0">
                  <a:pos x="133" y="111"/>
                </a:cxn>
                <a:cxn ang="0">
                  <a:pos x="110" y="125"/>
                </a:cxn>
                <a:cxn ang="0">
                  <a:pos x="74" y="133"/>
                </a:cxn>
                <a:cxn ang="0">
                  <a:pos x="0" y="140"/>
                </a:cxn>
                <a:cxn ang="0">
                  <a:pos x="29" y="133"/>
                </a:cxn>
                <a:cxn ang="0">
                  <a:pos x="70" y="122"/>
                </a:cxn>
                <a:cxn ang="0">
                  <a:pos x="110" y="100"/>
                </a:cxn>
                <a:cxn ang="0">
                  <a:pos x="129" y="85"/>
                </a:cxn>
                <a:cxn ang="0">
                  <a:pos x="144" y="66"/>
                </a:cxn>
                <a:cxn ang="0">
                  <a:pos x="151" y="55"/>
                </a:cxn>
                <a:cxn ang="0">
                  <a:pos x="151" y="44"/>
                </a:cxn>
                <a:cxn ang="0">
                  <a:pos x="144" y="37"/>
                </a:cxn>
              </a:cxnLst>
              <a:rect l="0" t="0" r="0" b="0"/>
              <a:pathLst>
                <a:path w="188" h="140">
                  <a:moveTo>
                    <a:pt x="144" y="37"/>
                  </a:moveTo>
                  <a:lnTo>
                    <a:pt x="125" y="15"/>
                  </a:lnTo>
                  <a:lnTo>
                    <a:pt x="85" y="0"/>
                  </a:lnTo>
                  <a:lnTo>
                    <a:pt x="118" y="7"/>
                  </a:lnTo>
                  <a:lnTo>
                    <a:pt x="151" y="15"/>
                  </a:lnTo>
                  <a:lnTo>
                    <a:pt x="170" y="26"/>
                  </a:lnTo>
                  <a:lnTo>
                    <a:pt x="184" y="37"/>
                  </a:lnTo>
                  <a:lnTo>
                    <a:pt x="188" y="51"/>
                  </a:lnTo>
                  <a:lnTo>
                    <a:pt x="184" y="63"/>
                  </a:lnTo>
                  <a:lnTo>
                    <a:pt x="181" y="70"/>
                  </a:lnTo>
                  <a:lnTo>
                    <a:pt x="159" y="92"/>
                  </a:lnTo>
                  <a:lnTo>
                    <a:pt x="133" y="111"/>
                  </a:lnTo>
                  <a:lnTo>
                    <a:pt x="110" y="125"/>
                  </a:lnTo>
                  <a:lnTo>
                    <a:pt x="74" y="133"/>
                  </a:lnTo>
                  <a:lnTo>
                    <a:pt x="0" y="140"/>
                  </a:lnTo>
                  <a:lnTo>
                    <a:pt x="29" y="133"/>
                  </a:lnTo>
                  <a:lnTo>
                    <a:pt x="70" y="122"/>
                  </a:lnTo>
                  <a:lnTo>
                    <a:pt x="110" y="100"/>
                  </a:lnTo>
                  <a:lnTo>
                    <a:pt x="129" y="85"/>
                  </a:lnTo>
                  <a:lnTo>
                    <a:pt x="144" y="66"/>
                  </a:lnTo>
                  <a:lnTo>
                    <a:pt x="151" y="55"/>
                  </a:lnTo>
                  <a:lnTo>
                    <a:pt x="151" y="44"/>
                  </a:lnTo>
                  <a:lnTo>
                    <a:pt x="144" y="37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1" name="図形 150"/>
            <p:cNvSpPr>
              <a:spLocks/>
            </p:cNvSpPr>
            <p:nvPr/>
          </p:nvSpPr>
          <p:spPr bwMode="auto">
            <a:xfrm>
              <a:off x="1439696" y="5704967"/>
              <a:ext cx="470699" cy="199158"/>
            </a:xfrm>
            <a:custGeom>
              <a:avLst/>
              <a:gdLst/>
              <a:ahLst/>
              <a:cxnLst>
                <a:cxn ang="0">
                  <a:pos x="214" y="141"/>
                </a:cxn>
                <a:cxn ang="0">
                  <a:pos x="214" y="137"/>
                </a:cxn>
                <a:cxn ang="0">
                  <a:pos x="196" y="141"/>
                </a:cxn>
                <a:cxn ang="0">
                  <a:pos x="163" y="137"/>
                </a:cxn>
                <a:cxn ang="0">
                  <a:pos x="100" y="129"/>
                </a:cxn>
                <a:cxn ang="0">
                  <a:pos x="41" y="111"/>
                </a:cxn>
                <a:cxn ang="0">
                  <a:pos x="18" y="100"/>
                </a:cxn>
                <a:cxn ang="0">
                  <a:pos x="4" y="85"/>
                </a:cxn>
                <a:cxn ang="0">
                  <a:pos x="0" y="74"/>
                </a:cxn>
                <a:cxn ang="0">
                  <a:pos x="0" y="70"/>
                </a:cxn>
                <a:cxn ang="0">
                  <a:pos x="4" y="59"/>
                </a:cxn>
                <a:cxn ang="0">
                  <a:pos x="26" y="44"/>
                </a:cxn>
                <a:cxn ang="0">
                  <a:pos x="66" y="30"/>
                </a:cxn>
                <a:cxn ang="0">
                  <a:pos x="129" y="15"/>
                </a:cxn>
                <a:cxn ang="0">
                  <a:pos x="225" y="0"/>
                </a:cxn>
                <a:cxn ang="0">
                  <a:pos x="200" y="15"/>
                </a:cxn>
                <a:cxn ang="0">
                  <a:pos x="181" y="26"/>
                </a:cxn>
                <a:cxn ang="0">
                  <a:pos x="166" y="44"/>
                </a:cxn>
                <a:cxn ang="0">
                  <a:pos x="166" y="59"/>
                </a:cxn>
                <a:cxn ang="0">
                  <a:pos x="166" y="81"/>
                </a:cxn>
                <a:cxn ang="0">
                  <a:pos x="177" y="89"/>
                </a:cxn>
                <a:cxn ang="0">
                  <a:pos x="192" y="100"/>
                </a:cxn>
                <a:cxn ang="0">
                  <a:pos x="225" y="115"/>
                </a:cxn>
                <a:cxn ang="0">
                  <a:pos x="270" y="129"/>
                </a:cxn>
                <a:cxn ang="0">
                  <a:pos x="307" y="129"/>
                </a:cxn>
                <a:cxn ang="0">
                  <a:pos x="270" y="129"/>
                </a:cxn>
                <a:cxn ang="0">
                  <a:pos x="214" y="141"/>
                </a:cxn>
              </a:cxnLst>
              <a:rect l="0" t="0" r="0" b="0"/>
              <a:pathLst>
                <a:path w="307" h="141">
                  <a:moveTo>
                    <a:pt x="214" y="141"/>
                  </a:moveTo>
                  <a:lnTo>
                    <a:pt x="214" y="137"/>
                  </a:lnTo>
                  <a:lnTo>
                    <a:pt x="196" y="141"/>
                  </a:lnTo>
                  <a:lnTo>
                    <a:pt x="163" y="137"/>
                  </a:lnTo>
                  <a:lnTo>
                    <a:pt x="100" y="129"/>
                  </a:lnTo>
                  <a:lnTo>
                    <a:pt x="41" y="111"/>
                  </a:lnTo>
                  <a:lnTo>
                    <a:pt x="18" y="100"/>
                  </a:lnTo>
                  <a:lnTo>
                    <a:pt x="4" y="85"/>
                  </a:lnTo>
                  <a:lnTo>
                    <a:pt x="0" y="74"/>
                  </a:lnTo>
                  <a:lnTo>
                    <a:pt x="0" y="70"/>
                  </a:lnTo>
                  <a:lnTo>
                    <a:pt x="4" y="59"/>
                  </a:lnTo>
                  <a:lnTo>
                    <a:pt x="26" y="44"/>
                  </a:lnTo>
                  <a:lnTo>
                    <a:pt x="66" y="30"/>
                  </a:lnTo>
                  <a:lnTo>
                    <a:pt x="129" y="15"/>
                  </a:lnTo>
                  <a:lnTo>
                    <a:pt x="225" y="0"/>
                  </a:lnTo>
                  <a:lnTo>
                    <a:pt x="200" y="15"/>
                  </a:lnTo>
                  <a:lnTo>
                    <a:pt x="181" y="26"/>
                  </a:lnTo>
                  <a:lnTo>
                    <a:pt x="166" y="44"/>
                  </a:lnTo>
                  <a:lnTo>
                    <a:pt x="166" y="59"/>
                  </a:lnTo>
                  <a:lnTo>
                    <a:pt x="166" y="81"/>
                  </a:lnTo>
                  <a:lnTo>
                    <a:pt x="177" y="89"/>
                  </a:lnTo>
                  <a:lnTo>
                    <a:pt x="192" y="100"/>
                  </a:lnTo>
                  <a:lnTo>
                    <a:pt x="225" y="115"/>
                  </a:lnTo>
                  <a:lnTo>
                    <a:pt x="270" y="129"/>
                  </a:lnTo>
                  <a:lnTo>
                    <a:pt x="307" y="129"/>
                  </a:lnTo>
                  <a:lnTo>
                    <a:pt x="270" y="129"/>
                  </a:lnTo>
                  <a:lnTo>
                    <a:pt x="214" y="141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2" name="図形 151"/>
            <p:cNvSpPr>
              <a:spLocks/>
            </p:cNvSpPr>
            <p:nvPr/>
          </p:nvSpPr>
          <p:spPr bwMode="auto">
            <a:xfrm>
              <a:off x="1694211" y="5443660"/>
              <a:ext cx="754346" cy="443516"/>
            </a:xfrm>
            <a:custGeom>
              <a:avLst/>
              <a:gdLst/>
              <a:ahLst/>
              <a:cxnLst>
                <a:cxn ang="0">
                  <a:pos x="159" y="314"/>
                </a:cxn>
                <a:cxn ang="0">
                  <a:pos x="130" y="314"/>
                </a:cxn>
                <a:cxn ang="0">
                  <a:pos x="82" y="307"/>
                </a:cxn>
                <a:cxn ang="0">
                  <a:pos x="34" y="285"/>
                </a:cxn>
                <a:cxn ang="0">
                  <a:pos x="19" y="274"/>
                </a:cxn>
                <a:cxn ang="0">
                  <a:pos x="4" y="259"/>
                </a:cxn>
                <a:cxn ang="0">
                  <a:pos x="0" y="244"/>
                </a:cxn>
                <a:cxn ang="0">
                  <a:pos x="4" y="229"/>
                </a:cxn>
                <a:cxn ang="0">
                  <a:pos x="15" y="222"/>
                </a:cxn>
                <a:cxn ang="0">
                  <a:pos x="41" y="200"/>
                </a:cxn>
                <a:cxn ang="0">
                  <a:pos x="67" y="185"/>
                </a:cxn>
                <a:cxn ang="0">
                  <a:pos x="100" y="174"/>
                </a:cxn>
                <a:cxn ang="0">
                  <a:pos x="141" y="167"/>
                </a:cxn>
                <a:cxn ang="0">
                  <a:pos x="192" y="159"/>
                </a:cxn>
                <a:cxn ang="0">
                  <a:pos x="270" y="159"/>
                </a:cxn>
                <a:cxn ang="0">
                  <a:pos x="337" y="156"/>
                </a:cxn>
                <a:cxn ang="0">
                  <a:pos x="366" y="144"/>
                </a:cxn>
                <a:cxn ang="0">
                  <a:pos x="385" y="133"/>
                </a:cxn>
                <a:cxn ang="0">
                  <a:pos x="418" y="115"/>
                </a:cxn>
                <a:cxn ang="0">
                  <a:pos x="436" y="96"/>
                </a:cxn>
                <a:cxn ang="0">
                  <a:pos x="440" y="82"/>
                </a:cxn>
                <a:cxn ang="0">
                  <a:pos x="440" y="70"/>
                </a:cxn>
                <a:cxn ang="0">
                  <a:pos x="436" y="56"/>
                </a:cxn>
                <a:cxn ang="0">
                  <a:pos x="422" y="41"/>
                </a:cxn>
                <a:cxn ang="0">
                  <a:pos x="403" y="30"/>
                </a:cxn>
                <a:cxn ang="0">
                  <a:pos x="370" y="19"/>
                </a:cxn>
                <a:cxn ang="0">
                  <a:pos x="307" y="11"/>
                </a:cxn>
                <a:cxn ang="0">
                  <a:pos x="244" y="11"/>
                </a:cxn>
                <a:cxn ang="0">
                  <a:pos x="181" y="11"/>
                </a:cxn>
                <a:cxn ang="0">
                  <a:pos x="89" y="0"/>
                </a:cxn>
                <a:cxn ang="0">
                  <a:pos x="181" y="4"/>
                </a:cxn>
                <a:cxn ang="0">
                  <a:pos x="255" y="4"/>
                </a:cxn>
                <a:cxn ang="0">
                  <a:pos x="333" y="11"/>
                </a:cxn>
                <a:cxn ang="0">
                  <a:pos x="392" y="19"/>
                </a:cxn>
                <a:cxn ang="0">
                  <a:pos x="436" y="30"/>
                </a:cxn>
                <a:cxn ang="0">
                  <a:pos x="462" y="48"/>
                </a:cxn>
                <a:cxn ang="0">
                  <a:pos x="481" y="63"/>
                </a:cxn>
                <a:cxn ang="0">
                  <a:pos x="492" y="85"/>
                </a:cxn>
                <a:cxn ang="0">
                  <a:pos x="492" y="96"/>
                </a:cxn>
                <a:cxn ang="0">
                  <a:pos x="492" y="111"/>
                </a:cxn>
                <a:cxn ang="0">
                  <a:pos x="477" y="130"/>
                </a:cxn>
                <a:cxn ang="0">
                  <a:pos x="448" y="144"/>
                </a:cxn>
                <a:cxn ang="0">
                  <a:pos x="407" y="156"/>
                </a:cxn>
                <a:cxn ang="0">
                  <a:pos x="366" y="167"/>
                </a:cxn>
                <a:cxn ang="0">
                  <a:pos x="296" y="170"/>
                </a:cxn>
                <a:cxn ang="0">
                  <a:pos x="263" y="170"/>
                </a:cxn>
                <a:cxn ang="0">
                  <a:pos x="200" y="174"/>
                </a:cxn>
                <a:cxn ang="0">
                  <a:pos x="152" y="181"/>
                </a:cxn>
                <a:cxn ang="0">
                  <a:pos x="115" y="189"/>
                </a:cxn>
                <a:cxn ang="0">
                  <a:pos x="89" y="200"/>
                </a:cxn>
                <a:cxn ang="0">
                  <a:pos x="74" y="211"/>
                </a:cxn>
                <a:cxn ang="0">
                  <a:pos x="67" y="222"/>
                </a:cxn>
                <a:cxn ang="0">
                  <a:pos x="59" y="229"/>
                </a:cxn>
                <a:cxn ang="0">
                  <a:pos x="56" y="244"/>
                </a:cxn>
                <a:cxn ang="0">
                  <a:pos x="56" y="255"/>
                </a:cxn>
                <a:cxn ang="0">
                  <a:pos x="67" y="270"/>
                </a:cxn>
                <a:cxn ang="0">
                  <a:pos x="74" y="281"/>
                </a:cxn>
                <a:cxn ang="0">
                  <a:pos x="111" y="296"/>
                </a:cxn>
                <a:cxn ang="0">
                  <a:pos x="181" y="314"/>
                </a:cxn>
                <a:cxn ang="0">
                  <a:pos x="159" y="314"/>
                </a:cxn>
              </a:cxnLst>
              <a:rect l="0" t="0" r="0" b="0"/>
              <a:pathLst>
                <a:path w="492" h="314">
                  <a:moveTo>
                    <a:pt x="159" y="314"/>
                  </a:moveTo>
                  <a:lnTo>
                    <a:pt x="130" y="314"/>
                  </a:lnTo>
                  <a:lnTo>
                    <a:pt x="82" y="307"/>
                  </a:lnTo>
                  <a:lnTo>
                    <a:pt x="34" y="285"/>
                  </a:lnTo>
                  <a:lnTo>
                    <a:pt x="19" y="274"/>
                  </a:lnTo>
                  <a:lnTo>
                    <a:pt x="4" y="259"/>
                  </a:lnTo>
                  <a:lnTo>
                    <a:pt x="0" y="244"/>
                  </a:lnTo>
                  <a:lnTo>
                    <a:pt x="4" y="229"/>
                  </a:lnTo>
                  <a:lnTo>
                    <a:pt x="15" y="222"/>
                  </a:lnTo>
                  <a:lnTo>
                    <a:pt x="41" y="200"/>
                  </a:lnTo>
                  <a:lnTo>
                    <a:pt x="67" y="185"/>
                  </a:lnTo>
                  <a:lnTo>
                    <a:pt x="100" y="174"/>
                  </a:lnTo>
                  <a:lnTo>
                    <a:pt x="141" y="167"/>
                  </a:lnTo>
                  <a:lnTo>
                    <a:pt x="192" y="159"/>
                  </a:lnTo>
                  <a:lnTo>
                    <a:pt x="270" y="159"/>
                  </a:lnTo>
                  <a:lnTo>
                    <a:pt x="337" y="156"/>
                  </a:lnTo>
                  <a:lnTo>
                    <a:pt x="366" y="144"/>
                  </a:lnTo>
                  <a:lnTo>
                    <a:pt x="385" y="133"/>
                  </a:lnTo>
                  <a:lnTo>
                    <a:pt x="418" y="115"/>
                  </a:lnTo>
                  <a:lnTo>
                    <a:pt x="436" y="96"/>
                  </a:lnTo>
                  <a:lnTo>
                    <a:pt x="440" y="82"/>
                  </a:lnTo>
                  <a:lnTo>
                    <a:pt x="440" y="70"/>
                  </a:lnTo>
                  <a:lnTo>
                    <a:pt x="436" y="56"/>
                  </a:lnTo>
                  <a:lnTo>
                    <a:pt x="422" y="41"/>
                  </a:lnTo>
                  <a:lnTo>
                    <a:pt x="403" y="30"/>
                  </a:lnTo>
                  <a:lnTo>
                    <a:pt x="370" y="19"/>
                  </a:lnTo>
                  <a:lnTo>
                    <a:pt x="307" y="11"/>
                  </a:lnTo>
                  <a:lnTo>
                    <a:pt x="244" y="11"/>
                  </a:lnTo>
                  <a:lnTo>
                    <a:pt x="181" y="11"/>
                  </a:lnTo>
                  <a:lnTo>
                    <a:pt x="89" y="0"/>
                  </a:lnTo>
                  <a:lnTo>
                    <a:pt x="181" y="4"/>
                  </a:lnTo>
                  <a:lnTo>
                    <a:pt x="255" y="4"/>
                  </a:lnTo>
                  <a:lnTo>
                    <a:pt x="333" y="11"/>
                  </a:lnTo>
                  <a:lnTo>
                    <a:pt x="392" y="19"/>
                  </a:lnTo>
                  <a:lnTo>
                    <a:pt x="436" y="30"/>
                  </a:lnTo>
                  <a:lnTo>
                    <a:pt x="462" y="48"/>
                  </a:lnTo>
                  <a:lnTo>
                    <a:pt x="481" y="63"/>
                  </a:lnTo>
                  <a:lnTo>
                    <a:pt x="492" y="85"/>
                  </a:lnTo>
                  <a:lnTo>
                    <a:pt x="492" y="96"/>
                  </a:lnTo>
                  <a:lnTo>
                    <a:pt x="492" y="111"/>
                  </a:lnTo>
                  <a:lnTo>
                    <a:pt x="477" y="130"/>
                  </a:lnTo>
                  <a:lnTo>
                    <a:pt x="448" y="144"/>
                  </a:lnTo>
                  <a:lnTo>
                    <a:pt x="407" y="156"/>
                  </a:lnTo>
                  <a:lnTo>
                    <a:pt x="366" y="167"/>
                  </a:lnTo>
                  <a:lnTo>
                    <a:pt x="296" y="170"/>
                  </a:lnTo>
                  <a:lnTo>
                    <a:pt x="263" y="170"/>
                  </a:lnTo>
                  <a:lnTo>
                    <a:pt x="200" y="174"/>
                  </a:lnTo>
                  <a:lnTo>
                    <a:pt x="152" y="181"/>
                  </a:lnTo>
                  <a:lnTo>
                    <a:pt x="115" y="189"/>
                  </a:lnTo>
                  <a:lnTo>
                    <a:pt x="89" y="200"/>
                  </a:lnTo>
                  <a:lnTo>
                    <a:pt x="74" y="211"/>
                  </a:lnTo>
                  <a:lnTo>
                    <a:pt x="67" y="222"/>
                  </a:lnTo>
                  <a:lnTo>
                    <a:pt x="59" y="229"/>
                  </a:lnTo>
                  <a:lnTo>
                    <a:pt x="56" y="244"/>
                  </a:lnTo>
                  <a:lnTo>
                    <a:pt x="56" y="255"/>
                  </a:lnTo>
                  <a:lnTo>
                    <a:pt x="67" y="270"/>
                  </a:lnTo>
                  <a:lnTo>
                    <a:pt x="74" y="281"/>
                  </a:lnTo>
                  <a:lnTo>
                    <a:pt x="111" y="296"/>
                  </a:lnTo>
                  <a:lnTo>
                    <a:pt x="181" y="314"/>
                  </a:lnTo>
                  <a:lnTo>
                    <a:pt x="159" y="314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3" name="図形 152"/>
            <p:cNvSpPr>
              <a:spLocks/>
            </p:cNvSpPr>
            <p:nvPr/>
          </p:nvSpPr>
          <p:spPr bwMode="auto">
            <a:xfrm>
              <a:off x="1784671" y="5689430"/>
              <a:ext cx="386372" cy="197746"/>
            </a:xfrm>
            <a:custGeom>
              <a:avLst/>
              <a:gdLst/>
              <a:ahLst/>
              <a:cxnLst>
                <a:cxn ang="0">
                  <a:pos x="163" y="140"/>
                </a:cxn>
                <a:cxn ang="0">
                  <a:pos x="133" y="140"/>
                </a:cxn>
                <a:cxn ang="0">
                  <a:pos x="67" y="122"/>
                </a:cxn>
                <a:cxn ang="0">
                  <a:pos x="26" y="107"/>
                </a:cxn>
                <a:cxn ang="0">
                  <a:pos x="11" y="92"/>
                </a:cxn>
                <a:cxn ang="0">
                  <a:pos x="0" y="81"/>
                </a:cxn>
                <a:cxn ang="0">
                  <a:pos x="0" y="70"/>
                </a:cxn>
                <a:cxn ang="0">
                  <a:pos x="8" y="55"/>
                </a:cxn>
                <a:cxn ang="0">
                  <a:pos x="11" y="48"/>
                </a:cxn>
                <a:cxn ang="0">
                  <a:pos x="23" y="41"/>
                </a:cxn>
                <a:cxn ang="0">
                  <a:pos x="37" y="30"/>
                </a:cxn>
                <a:cxn ang="0">
                  <a:pos x="56" y="22"/>
                </a:cxn>
                <a:cxn ang="0">
                  <a:pos x="93" y="11"/>
                </a:cxn>
                <a:cxn ang="0">
                  <a:pos x="141" y="7"/>
                </a:cxn>
                <a:cxn ang="0">
                  <a:pos x="204" y="0"/>
                </a:cxn>
                <a:cxn ang="0">
                  <a:pos x="252" y="0"/>
                </a:cxn>
                <a:cxn ang="0">
                  <a:pos x="196" y="7"/>
                </a:cxn>
                <a:cxn ang="0">
                  <a:pos x="141" y="15"/>
                </a:cxn>
                <a:cxn ang="0">
                  <a:pos x="96" y="37"/>
                </a:cxn>
                <a:cxn ang="0">
                  <a:pos x="82" y="52"/>
                </a:cxn>
                <a:cxn ang="0">
                  <a:pos x="71" y="67"/>
                </a:cxn>
                <a:cxn ang="0">
                  <a:pos x="71" y="70"/>
                </a:cxn>
                <a:cxn ang="0">
                  <a:pos x="78" y="85"/>
                </a:cxn>
                <a:cxn ang="0">
                  <a:pos x="85" y="100"/>
                </a:cxn>
                <a:cxn ang="0">
                  <a:pos x="100" y="111"/>
                </a:cxn>
                <a:cxn ang="0">
                  <a:pos x="126" y="126"/>
                </a:cxn>
                <a:cxn ang="0">
                  <a:pos x="167" y="137"/>
                </a:cxn>
                <a:cxn ang="0">
                  <a:pos x="163" y="140"/>
                </a:cxn>
              </a:cxnLst>
              <a:rect l="0" t="0" r="0" b="0"/>
              <a:pathLst>
                <a:path w="252" h="140">
                  <a:moveTo>
                    <a:pt x="163" y="140"/>
                  </a:moveTo>
                  <a:lnTo>
                    <a:pt x="133" y="140"/>
                  </a:lnTo>
                  <a:lnTo>
                    <a:pt x="67" y="122"/>
                  </a:lnTo>
                  <a:lnTo>
                    <a:pt x="26" y="107"/>
                  </a:lnTo>
                  <a:lnTo>
                    <a:pt x="11" y="92"/>
                  </a:lnTo>
                  <a:lnTo>
                    <a:pt x="0" y="81"/>
                  </a:lnTo>
                  <a:lnTo>
                    <a:pt x="0" y="70"/>
                  </a:lnTo>
                  <a:lnTo>
                    <a:pt x="8" y="55"/>
                  </a:lnTo>
                  <a:lnTo>
                    <a:pt x="11" y="48"/>
                  </a:lnTo>
                  <a:lnTo>
                    <a:pt x="23" y="41"/>
                  </a:lnTo>
                  <a:lnTo>
                    <a:pt x="37" y="30"/>
                  </a:lnTo>
                  <a:lnTo>
                    <a:pt x="56" y="22"/>
                  </a:lnTo>
                  <a:lnTo>
                    <a:pt x="93" y="11"/>
                  </a:lnTo>
                  <a:lnTo>
                    <a:pt x="141" y="7"/>
                  </a:lnTo>
                  <a:lnTo>
                    <a:pt x="204" y="0"/>
                  </a:lnTo>
                  <a:lnTo>
                    <a:pt x="252" y="0"/>
                  </a:lnTo>
                  <a:lnTo>
                    <a:pt x="196" y="7"/>
                  </a:lnTo>
                  <a:lnTo>
                    <a:pt x="141" y="15"/>
                  </a:lnTo>
                  <a:lnTo>
                    <a:pt x="96" y="37"/>
                  </a:lnTo>
                  <a:lnTo>
                    <a:pt x="82" y="52"/>
                  </a:lnTo>
                  <a:lnTo>
                    <a:pt x="71" y="67"/>
                  </a:lnTo>
                  <a:lnTo>
                    <a:pt x="71" y="70"/>
                  </a:lnTo>
                  <a:lnTo>
                    <a:pt x="78" y="85"/>
                  </a:lnTo>
                  <a:lnTo>
                    <a:pt x="85" y="100"/>
                  </a:lnTo>
                  <a:lnTo>
                    <a:pt x="100" y="111"/>
                  </a:lnTo>
                  <a:lnTo>
                    <a:pt x="126" y="126"/>
                  </a:lnTo>
                  <a:lnTo>
                    <a:pt x="167" y="137"/>
                  </a:lnTo>
                  <a:lnTo>
                    <a:pt x="163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4" name="図形 153"/>
            <p:cNvSpPr>
              <a:spLocks/>
            </p:cNvSpPr>
            <p:nvPr/>
          </p:nvSpPr>
          <p:spPr bwMode="auto">
            <a:xfrm>
              <a:off x="1904263" y="5459197"/>
              <a:ext cx="815675" cy="423741"/>
            </a:xfrm>
            <a:custGeom>
              <a:avLst/>
              <a:gdLst/>
              <a:ahLst/>
              <a:cxnLst>
                <a:cxn ang="0">
                  <a:pos x="325" y="163"/>
                </a:cxn>
                <a:cxn ang="0">
                  <a:pos x="296" y="163"/>
                </a:cxn>
                <a:cxn ang="0">
                  <a:pos x="133" y="178"/>
                </a:cxn>
                <a:cxn ang="0">
                  <a:pos x="92" y="189"/>
                </a:cxn>
                <a:cxn ang="0">
                  <a:pos x="70" y="200"/>
                </a:cxn>
                <a:cxn ang="0">
                  <a:pos x="55" y="211"/>
                </a:cxn>
                <a:cxn ang="0">
                  <a:pos x="44" y="218"/>
                </a:cxn>
                <a:cxn ang="0">
                  <a:pos x="37" y="233"/>
                </a:cxn>
                <a:cxn ang="0">
                  <a:pos x="37" y="241"/>
                </a:cxn>
                <a:cxn ang="0">
                  <a:pos x="37" y="248"/>
                </a:cxn>
                <a:cxn ang="0">
                  <a:pos x="55" y="259"/>
                </a:cxn>
                <a:cxn ang="0">
                  <a:pos x="85" y="274"/>
                </a:cxn>
                <a:cxn ang="0">
                  <a:pos x="155" y="289"/>
                </a:cxn>
                <a:cxn ang="0">
                  <a:pos x="104" y="300"/>
                </a:cxn>
                <a:cxn ang="0">
                  <a:pos x="92" y="300"/>
                </a:cxn>
                <a:cxn ang="0">
                  <a:pos x="55" y="289"/>
                </a:cxn>
                <a:cxn ang="0">
                  <a:pos x="30" y="274"/>
                </a:cxn>
                <a:cxn ang="0">
                  <a:pos x="7" y="259"/>
                </a:cxn>
                <a:cxn ang="0">
                  <a:pos x="0" y="248"/>
                </a:cxn>
                <a:cxn ang="0">
                  <a:pos x="0" y="233"/>
                </a:cxn>
                <a:cxn ang="0">
                  <a:pos x="0" y="230"/>
                </a:cxn>
                <a:cxn ang="0">
                  <a:pos x="4" y="215"/>
                </a:cxn>
                <a:cxn ang="0">
                  <a:pos x="18" y="204"/>
                </a:cxn>
                <a:cxn ang="0">
                  <a:pos x="55" y="189"/>
                </a:cxn>
                <a:cxn ang="0">
                  <a:pos x="100" y="174"/>
                </a:cxn>
                <a:cxn ang="0">
                  <a:pos x="144" y="170"/>
                </a:cxn>
                <a:cxn ang="0">
                  <a:pos x="233" y="163"/>
                </a:cxn>
                <a:cxn ang="0">
                  <a:pos x="270" y="163"/>
                </a:cxn>
                <a:cxn ang="0">
                  <a:pos x="299" y="159"/>
                </a:cxn>
                <a:cxn ang="0">
                  <a:pos x="311" y="163"/>
                </a:cxn>
                <a:cxn ang="0">
                  <a:pos x="355" y="159"/>
                </a:cxn>
                <a:cxn ang="0">
                  <a:pos x="396" y="148"/>
                </a:cxn>
                <a:cxn ang="0">
                  <a:pos x="425" y="141"/>
                </a:cxn>
                <a:cxn ang="0">
                  <a:pos x="455" y="122"/>
                </a:cxn>
                <a:cxn ang="0">
                  <a:pos x="492" y="104"/>
                </a:cxn>
                <a:cxn ang="0">
                  <a:pos x="499" y="89"/>
                </a:cxn>
                <a:cxn ang="0">
                  <a:pos x="506" y="71"/>
                </a:cxn>
                <a:cxn ang="0">
                  <a:pos x="499" y="48"/>
                </a:cxn>
                <a:cxn ang="0">
                  <a:pos x="484" y="34"/>
                </a:cxn>
                <a:cxn ang="0">
                  <a:pos x="466" y="19"/>
                </a:cxn>
                <a:cxn ang="0">
                  <a:pos x="421" y="0"/>
                </a:cxn>
                <a:cxn ang="0">
                  <a:pos x="462" y="8"/>
                </a:cxn>
                <a:cxn ang="0">
                  <a:pos x="492" y="19"/>
                </a:cxn>
                <a:cxn ang="0">
                  <a:pos x="510" y="34"/>
                </a:cxn>
                <a:cxn ang="0">
                  <a:pos x="525" y="45"/>
                </a:cxn>
                <a:cxn ang="0">
                  <a:pos x="532" y="59"/>
                </a:cxn>
                <a:cxn ang="0">
                  <a:pos x="532" y="74"/>
                </a:cxn>
                <a:cxn ang="0">
                  <a:pos x="532" y="78"/>
                </a:cxn>
                <a:cxn ang="0">
                  <a:pos x="514" y="100"/>
                </a:cxn>
                <a:cxn ang="0">
                  <a:pos x="492" y="119"/>
                </a:cxn>
                <a:cxn ang="0">
                  <a:pos x="455" y="133"/>
                </a:cxn>
                <a:cxn ang="0">
                  <a:pos x="421" y="145"/>
                </a:cxn>
                <a:cxn ang="0">
                  <a:pos x="355" y="159"/>
                </a:cxn>
                <a:cxn ang="0">
                  <a:pos x="325" y="163"/>
                </a:cxn>
              </a:cxnLst>
              <a:rect l="0" t="0" r="0" b="0"/>
              <a:pathLst>
                <a:path w="532" h="300">
                  <a:moveTo>
                    <a:pt x="325" y="163"/>
                  </a:moveTo>
                  <a:lnTo>
                    <a:pt x="296" y="163"/>
                  </a:lnTo>
                  <a:lnTo>
                    <a:pt x="133" y="178"/>
                  </a:lnTo>
                  <a:lnTo>
                    <a:pt x="92" y="189"/>
                  </a:lnTo>
                  <a:lnTo>
                    <a:pt x="70" y="200"/>
                  </a:lnTo>
                  <a:lnTo>
                    <a:pt x="55" y="211"/>
                  </a:lnTo>
                  <a:lnTo>
                    <a:pt x="44" y="218"/>
                  </a:lnTo>
                  <a:lnTo>
                    <a:pt x="37" y="233"/>
                  </a:lnTo>
                  <a:lnTo>
                    <a:pt x="37" y="241"/>
                  </a:lnTo>
                  <a:lnTo>
                    <a:pt x="37" y="248"/>
                  </a:lnTo>
                  <a:lnTo>
                    <a:pt x="55" y="259"/>
                  </a:lnTo>
                  <a:lnTo>
                    <a:pt x="85" y="274"/>
                  </a:lnTo>
                  <a:lnTo>
                    <a:pt x="155" y="289"/>
                  </a:lnTo>
                  <a:lnTo>
                    <a:pt x="104" y="300"/>
                  </a:lnTo>
                  <a:lnTo>
                    <a:pt x="92" y="300"/>
                  </a:lnTo>
                  <a:lnTo>
                    <a:pt x="55" y="289"/>
                  </a:lnTo>
                  <a:lnTo>
                    <a:pt x="30" y="274"/>
                  </a:lnTo>
                  <a:lnTo>
                    <a:pt x="7" y="259"/>
                  </a:lnTo>
                  <a:lnTo>
                    <a:pt x="0" y="248"/>
                  </a:lnTo>
                  <a:lnTo>
                    <a:pt x="0" y="233"/>
                  </a:lnTo>
                  <a:lnTo>
                    <a:pt x="0" y="230"/>
                  </a:lnTo>
                  <a:lnTo>
                    <a:pt x="4" y="215"/>
                  </a:lnTo>
                  <a:lnTo>
                    <a:pt x="18" y="204"/>
                  </a:lnTo>
                  <a:lnTo>
                    <a:pt x="55" y="189"/>
                  </a:lnTo>
                  <a:lnTo>
                    <a:pt x="100" y="174"/>
                  </a:lnTo>
                  <a:lnTo>
                    <a:pt x="144" y="170"/>
                  </a:lnTo>
                  <a:lnTo>
                    <a:pt x="233" y="163"/>
                  </a:lnTo>
                  <a:lnTo>
                    <a:pt x="270" y="163"/>
                  </a:lnTo>
                  <a:lnTo>
                    <a:pt x="299" y="159"/>
                  </a:lnTo>
                  <a:lnTo>
                    <a:pt x="311" y="163"/>
                  </a:lnTo>
                  <a:lnTo>
                    <a:pt x="355" y="159"/>
                  </a:lnTo>
                  <a:lnTo>
                    <a:pt x="396" y="148"/>
                  </a:lnTo>
                  <a:lnTo>
                    <a:pt x="425" y="141"/>
                  </a:lnTo>
                  <a:lnTo>
                    <a:pt x="455" y="122"/>
                  </a:lnTo>
                  <a:lnTo>
                    <a:pt x="492" y="104"/>
                  </a:lnTo>
                  <a:lnTo>
                    <a:pt x="499" y="89"/>
                  </a:lnTo>
                  <a:lnTo>
                    <a:pt x="506" y="71"/>
                  </a:lnTo>
                  <a:lnTo>
                    <a:pt x="499" y="48"/>
                  </a:lnTo>
                  <a:lnTo>
                    <a:pt x="484" y="34"/>
                  </a:lnTo>
                  <a:lnTo>
                    <a:pt x="466" y="19"/>
                  </a:lnTo>
                  <a:lnTo>
                    <a:pt x="421" y="0"/>
                  </a:lnTo>
                  <a:lnTo>
                    <a:pt x="462" y="8"/>
                  </a:lnTo>
                  <a:lnTo>
                    <a:pt x="492" y="19"/>
                  </a:lnTo>
                  <a:lnTo>
                    <a:pt x="510" y="34"/>
                  </a:lnTo>
                  <a:lnTo>
                    <a:pt x="525" y="45"/>
                  </a:lnTo>
                  <a:lnTo>
                    <a:pt x="532" y="59"/>
                  </a:lnTo>
                  <a:lnTo>
                    <a:pt x="532" y="74"/>
                  </a:lnTo>
                  <a:lnTo>
                    <a:pt x="532" y="78"/>
                  </a:lnTo>
                  <a:lnTo>
                    <a:pt x="514" y="100"/>
                  </a:lnTo>
                  <a:lnTo>
                    <a:pt x="492" y="119"/>
                  </a:lnTo>
                  <a:lnTo>
                    <a:pt x="455" y="133"/>
                  </a:lnTo>
                  <a:lnTo>
                    <a:pt x="421" y="145"/>
                  </a:lnTo>
                  <a:lnTo>
                    <a:pt x="355" y="159"/>
                  </a:lnTo>
                  <a:lnTo>
                    <a:pt x="325" y="163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5" name="図形 154"/>
            <p:cNvSpPr>
              <a:spLocks/>
            </p:cNvSpPr>
            <p:nvPr/>
          </p:nvSpPr>
          <p:spPr bwMode="auto">
            <a:xfrm>
              <a:off x="1723342" y="5302413"/>
              <a:ext cx="1082455" cy="387017"/>
            </a:xfrm>
            <a:custGeom>
              <a:avLst/>
              <a:gdLst/>
              <a:ahLst/>
              <a:cxnLst>
                <a:cxn ang="0">
                  <a:pos x="539" y="100"/>
                </a:cxn>
                <a:cxn ang="0">
                  <a:pos x="654" y="119"/>
                </a:cxn>
                <a:cxn ang="0">
                  <a:pos x="698" y="159"/>
                </a:cxn>
                <a:cxn ang="0">
                  <a:pos x="698" y="204"/>
                </a:cxn>
                <a:cxn ang="0">
                  <a:pos x="632" y="252"/>
                </a:cxn>
                <a:cxn ang="0">
                  <a:pos x="469" y="274"/>
                </a:cxn>
                <a:cxn ang="0">
                  <a:pos x="599" y="241"/>
                </a:cxn>
                <a:cxn ang="0">
                  <a:pos x="654" y="189"/>
                </a:cxn>
                <a:cxn ang="0">
                  <a:pos x="643" y="156"/>
                </a:cxn>
                <a:cxn ang="0">
                  <a:pos x="562" y="115"/>
                </a:cxn>
                <a:cxn ang="0">
                  <a:pos x="554" y="119"/>
                </a:cxn>
                <a:cxn ang="0">
                  <a:pos x="617" y="163"/>
                </a:cxn>
                <a:cxn ang="0">
                  <a:pos x="602" y="211"/>
                </a:cxn>
                <a:cxn ang="0">
                  <a:pos x="514" y="259"/>
                </a:cxn>
                <a:cxn ang="0">
                  <a:pos x="421" y="270"/>
                </a:cxn>
                <a:cxn ang="0">
                  <a:pos x="528" y="230"/>
                </a:cxn>
                <a:cxn ang="0">
                  <a:pos x="547" y="174"/>
                </a:cxn>
                <a:cxn ang="0">
                  <a:pos x="525" y="130"/>
                </a:cxn>
                <a:cxn ang="0">
                  <a:pos x="406" y="100"/>
                </a:cxn>
                <a:cxn ang="0">
                  <a:pos x="210" y="93"/>
                </a:cxn>
                <a:cxn ang="0">
                  <a:pos x="66" y="63"/>
                </a:cxn>
                <a:cxn ang="0">
                  <a:pos x="48" y="41"/>
                </a:cxn>
                <a:cxn ang="0">
                  <a:pos x="77" y="4"/>
                </a:cxn>
                <a:cxn ang="0">
                  <a:pos x="48" y="30"/>
                </a:cxn>
                <a:cxn ang="0">
                  <a:pos x="70" y="71"/>
                </a:cxn>
                <a:cxn ang="0">
                  <a:pos x="210" y="100"/>
                </a:cxn>
                <a:cxn ang="0">
                  <a:pos x="406" y="100"/>
                </a:cxn>
                <a:cxn ang="0">
                  <a:pos x="517" y="134"/>
                </a:cxn>
                <a:cxn ang="0">
                  <a:pos x="543" y="174"/>
                </a:cxn>
                <a:cxn ang="0">
                  <a:pos x="528" y="226"/>
                </a:cxn>
                <a:cxn ang="0">
                  <a:pos x="388" y="270"/>
                </a:cxn>
                <a:cxn ang="0">
                  <a:pos x="414" y="256"/>
                </a:cxn>
                <a:cxn ang="0">
                  <a:pos x="477" y="211"/>
                </a:cxn>
                <a:cxn ang="0">
                  <a:pos x="462" y="163"/>
                </a:cxn>
                <a:cxn ang="0">
                  <a:pos x="373" y="115"/>
                </a:cxn>
                <a:cxn ang="0">
                  <a:pos x="173" y="100"/>
                </a:cxn>
                <a:cxn ang="0">
                  <a:pos x="15" y="63"/>
                </a:cxn>
                <a:cxn ang="0">
                  <a:pos x="11" y="19"/>
                </a:cxn>
                <a:cxn ang="0">
                  <a:pos x="85" y="0"/>
                </a:cxn>
                <a:cxn ang="0">
                  <a:pos x="77" y="23"/>
                </a:cxn>
                <a:cxn ang="0">
                  <a:pos x="85" y="56"/>
                </a:cxn>
                <a:cxn ang="0">
                  <a:pos x="192" y="89"/>
                </a:cxn>
                <a:cxn ang="0">
                  <a:pos x="414" y="89"/>
                </a:cxn>
              </a:cxnLst>
              <a:rect l="0" t="0" r="0" b="0"/>
              <a:pathLst>
                <a:path w="706" h="274">
                  <a:moveTo>
                    <a:pt x="414" y="89"/>
                  </a:moveTo>
                  <a:lnTo>
                    <a:pt x="484" y="93"/>
                  </a:lnTo>
                  <a:lnTo>
                    <a:pt x="539" y="100"/>
                  </a:lnTo>
                  <a:lnTo>
                    <a:pt x="587" y="104"/>
                  </a:lnTo>
                  <a:lnTo>
                    <a:pt x="624" y="111"/>
                  </a:lnTo>
                  <a:lnTo>
                    <a:pt x="654" y="119"/>
                  </a:lnTo>
                  <a:lnTo>
                    <a:pt x="672" y="134"/>
                  </a:lnTo>
                  <a:lnTo>
                    <a:pt x="687" y="145"/>
                  </a:lnTo>
                  <a:lnTo>
                    <a:pt x="698" y="159"/>
                  </a:lnTo>
                  <a:lnTo>
                    <a:pt x="706" y="174"/>
                  </a:lnTo>
                  <a:lnTo>
                    <a:pt x="706" y="189"/>
                  </a:lnTo>
                  <a:lnTo>
                    <a:pt x="698" y="204"/>
                  </a:lnTo>
                  <a:lnTo>
                    <a:pt x="684" y="226"/>
                  </a:lnTo>
                  <a:lnTo>
                    <a:pt x="665" y="241"/>
                  </a:lnTo>
                  <a:lnTo>
                    <a:pt x="632" y="252"/>
                  </a:lnTo>
                  <a:lnTo>
                    <a:pt x="599" y="259"/>
                  </a:lnTo>
                  <a:lnTo>
                    <a:pt x="532" y="270"/>
                  </a:lnTo>
                  <a:lnTo>
                    <a:pt x="469" y="274"/>
                  </a:lnTo>
                  <a:lnTo>
                    <a:pt x="517" y="267"/>
                  </a:lnTo>
                  <a:lnTo>
                    <a:pt x="573" y="252"/>
                  </a:lnTo>
                  <a:lnTo>
                    <a:pt x="599" y="241"/>
                  </a:lnTo>
                  <a:lnTo>
                    <a:pt x="624" y="226"/>
                  </a:lnTo>
                  <a:lnTo>
                    <a:pt x="643" y="211"/>
                  </a:lnTo>
                  <a:lnTo>
                    <a:pt x="654" y="189"/>
                  </a:lnTo>
                  <a:lnTo>
                    <a:pt x="654" y="182"/>
                  </a:lnTo>
                  <a:lnTo>
                    <a:pt x="654" y="163"/>
                  </a:lnTo>
                  <a:lnTo>
                    <a:pt x="643" y="156"/>
                  </a:lnTo>
                  <a:lnTo>
                    <a:pt x="628" y="141"/>
                  </a:lnTo>
                  <a:lnTo>
                    <a:pt x="602" y="126"/>
                  </a:lnTo>
                  <a:lnTo>
                    <a:pt x="562" y="115"/>
                  </a:lnTo>
                  <a:lnTo>
                    <a:pt x="510" y="111"/>
                  </a:lnTo>
                  <a:lnTo>
                    <a:pt x="510" y="111"/>
                  </a:lnTo>
                  <a:lnTo>
                    <a:pt x="554" y="119"/>
                  </a:lnTo>
                  <a:lnTo>
                    <a:pt x="595" y="141"/>
                  </a:lnTo>
                  <a:lnTo>
                    <a:pt x="610" y="148"/>
                  </a:lnTo>
                  <a:lnTo>
                    <a:pt x="617" y="163"/>
                  </a:lnTo>
                  <a:lnTo>
                    <a:pt x="617" y="182"/>
                  </a:lnTo>
                  <a:lnTo>
                    <a:pt x="613" y="200"/>
                  </a:lnTo>
                  <a:lnTo>
                    <a:pt x="602" y="211"/>
                  </a:lnTo>
                  <a:lnTo>
                    <a:pt x="569" y="233"/>
                  </a:lnTo>
                  <a:lnTo>
                    <a:pt x="543" y="244"/>
                  </a:lnTo>
                  <a:lnTo>
                    <a:pt x="514" y="259"/>
                  </a:lnTo>
                  <a:lnTo>
                    <a:pt x="473" y="267"/>
                  </a:lnTo>
                  <a:lnTo>
                    <a:pt x="429" y="270"/>
                  </a:lnTo>
                  <a:lnTo>
                    <a:pt x="421" y="270"/>
                  </a:lnTo>
                  <a:lnTo>
                    <a:pt x="469" y="259"/>
                  </a:lnTo>
                  <a:lnTo>
                    <a:pt x="502" y="244"/>
                  </a:lnTo>
                  <a:lnTo>
                    <a:pt x="528" y="230"/>
                  </a:lnTo>
                  <a:lnTo>
                    <a:pt x="543" y="211"/>
                  </a:lnTo>
                  <a:lnTo>
                    <a:pt x="547" y="189"/>
                  </a:lnTo>
                  <a:lnTo>
                    <a:pt x="547" y="174"/>
                  </a:lnTo>
                  <a:lnTo>
                    <a:pt x="543" y="159"/>
                  </a:lnTo>
                  <a:lnTo>
                    <a:pt x="532" y="145"/>
                  </a:lnTo>
                  <a:lnTo>
                    <a:pt x="525" y="130"/>
                  </a:lnTo>
                  <a:lnTo>
                    <a:pt x="488" y="111"/>
                  </a:lnTo>
                  <a:lnTo>
                    <a:pt x="447" y="104"/>
                  </a:lnTo>
                  <a:lnTo>
                    <a:pt x="406" y="100"/>
                  </a:lnTo>
                  <a:lnTo>
                    <a:pt x="332" y="93"/>
                  </a:lnTo>
                  <a:lnTo>
                    <a:pt x="295" y="100"/>
                  </a:lnTo>
                  <a:lnTo>
                    <a:pt x="210" y="93"/>
                  </a:lnTo>
                  <a:lnTo>
                    <a:pt x="140" y="85"/>
                  </a:lnTo>
                  <a:lnTo>
                    <a:pt x="96" y="74"/>
                  </a:lnTo>
                  <a:lnTo>
                    <a:pt x="66" y="63"/>
                  </a:lnTo>
                  <a:lnTo>
                    <a:pt x="51" y="56"/>
                  </a:lnTo>
                  <a:lnTo>
                    <a:pt x="48" y="45"/>
                  </a:lnTo>
                  <a:lnTo>
                    <a:pt x="48" y="41"/>
                  </a:lnTo>
                  <a:lnTo>
                    <a:pt x="51" y="30"/>
                  </a:lnTo>
                  <a:lnTo>
                    <a:pt x="63" y="15"/>
                  </a:lnTo>
                  <a:lnTo>
                    <a:pt x="77" y="4"/>
                  </a:lnTo>
                  <a:lnTo>
                    <a:pt x="70" y="0"/>
                  </a:lnTo>
                  <a:lnTo>
                    <a:pt x="55" y="15"/>
                  </a:lnTo>
                  <a:lnTo>
                    <a:pt x="48" y="30"/>
                  </a:lnTo>
                  <a:lnTo>
                    <a:pt x="40" y="45"/>
                  </a:lnTo>
                  <a:lnTo>
                    <a:pt x="51" y="60"/>
                  </a:lnTo>
                  <a:lnTo>
                    <a:pt x="70" y="71"/>
                  </a:lnTo>
                  <a:lnTo>
                    <a:pt x="100" y="78"/>
                  </a:lnTo>
                  <a:lnTo>
                    <a:pt x="140" y="89"/>
                  </a:lnTo>
                  <a:lnTo>
                    <a:pt x="210" y="100"/>
                  </a:lnTo>
                  <a:lnTo>
                    <a:pt x="295" y="104"/>
                  </a:lnTo>
                  <a:lnTo>
                    <a:pt x="332" y="100"/>
                  </a:lnTo>
                  <a:lnTo>
                    <a:pt x="406" y="100"/>
                  </a:lnTo>
                  <a:lnTo>
                    <a:pt x="447" y="111"/>
                  </a:lnTo>
                  <a:lnTo>
                    <a:pt x="488" y="115"/>
                  </a:lnTo>
                  <a:lnTo>
                    <a:pt x="517" y="134"/>
                  </a:lnTo>
                  <a:lnTo>
                    <a:pt x="528" y="148"/>
                  </a:lnTo>
                  <a:lnTo>
                    <a:pt x="539" y="163"/>
                  </a:lnTo>
                  <a:lnTo>
                    <a:pt x="543" y="174"/>
                  </a:lnTo>
                  <a:lnTo>
                    <a:pt x="543" y="189"/>
                  </a:lnTo>
                  <a:lnTo>
                    <a:pt x="539" y="204"/>
                  </a:lnTo>
                  <a:lnTo>
                    <a:pt x="528" y="226"/>
                  </a:lnTo>
                  <a:lnTo>
                    <a:pt x="499" y="241"/>
                  </a:lnTo>
                  <a:lnTo>
                    <a:pt x="454" y="259"/>
                  </a:lnTo>
                  <a:lnTo>
                    <a:pt x="388" y="270"/>
                  </a:lnTo>
                  <a:lnTo>
                    <a:pt x="314" y="270"/>
                  </a:lnTo>
                  <a:lnTo>
                    <a:pt x="362" y="267"/>
                  </a:lnTo>
                  <a:lnTo>
                    <a:pt x="414" y="256"/>
                  </a:lnTo>
                  <a:lnTo>
                    <a:pt x="454" y="233"/>
                  </a:lnTo>
                  <a:lnTo>
                    <a:pt x="469" y="226"/>
                  </a:lnTo>
                  <a:lnTo>
                    <a:pt x="477" y="211"/>
                  </a:lnTo>
                  <a:lnTo>
                    <a:pt x="477" y="196"/>
                  </a:lnTo>
                  <a:lnTo>
                    <a:pt x="473" y="182"/>
                  </a:lnTo>
                  <a:lnTo>
                    <a:pt x="462" y="163"/>
                  </a:lnTo>
                  <a:lnTo>
                    <a:pt x="447" y="145"/>
                  </a:lnTo>
                  <a:lnTo>
                    <a:pt x="417" y="130"/>
                  </a:lnTo>
                  <a:lnTo>
                    <a:pt x="373" y="115"/>
                  </a:lnTo>
                  <a:lnTo>
                    <a:pt x="314" y="111"/>
                  </a:lnTo>
                  <a:lnTo>
                    <a:pt x="273" y="104"/>
                  </a:lnTo>
                  <a:lnTo>
                    <a:pt x="173" y="100"/>
                  </a:lnTo>
                  <a:lnTo>
                    <a:pt x="100" y="89"/>
                  </a:lnTo>
                  <a:lnTo>
                    <a:pt x="51" y="74"/>
                  </a:lnTo>
                  <a:lnTo>
                    <a:pt x="15" y="63"/>
                  </a:lnTo>
                  <a:lnTo>
                    <a:pt x="7" y="45"/>
                  </a:lnTo>
                  <a:lnTo>
                    <a:pt x="0" y="30"/>
                  </a:lnTo>
                  <a:lnTo>
                    <a:pt x="11" y="19"/>
                  </a:lnTo>
                  <a:lnTo>
                    <a:pt x="26" y="8"/>
                  </a:lnTo>
                  <a:lnTo>
                    <a:pt x="51" y="0"/>
                  </a:lnTo>
                  <a:lnTo>
                    <a:pt x="85" y="0"/>
                  </a:lnTo>
                  <a:lnTo>
                    <a:pt x="111" y="4"/>
                  </a:lnTo>
                  <a:lnTo>
                    <a:pt x="92" y="8"/>
                  </a:lnTo>
                  <a:lnTo>
                    <a:pt x="77" y="23"/>
                  </a:lnTo>
                  <a:lnTo>
                    <a:pt x="77" y="34"/>
                  </a:lnTo>
                  <a:lnTo>
                    <a:pt x="77" y="41"/>
                  </a:lnTo>
                  <a:lnTo>
                    <a:pt x="85" y="56"/>
                  </a:lnTo>
                  <a:lnTo>
                    <a:pt x="96" y="63"/>
                  </a:lnTo>
                  <a:lnTo>
                    <a:pt x="136" y="78"/>
                  </a:lnTo>
                  <a:lnTo>
                    <a:pt x="192" y="89"/>
                  </a:lnTo>
                  <a:lnTo>
                    <a:pt x="247" y="93"/>
                  </a:lnTo>
                  <a:lnTo>
                    <a:pt x="358" y="93"/>
                  </a:lnTo>
                  <a:lnTo>
                    <a:pt x="414" y="8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6" name="図形 155"/>
            <p:cNvSpPr>
              <a:spLocks/>
            </p:cNvSpPr>
            <p:nvPr/>
          </p:nvSpPr>
          <p:spPr bwMode="auto">
            <a:xfrm>
              <a:off x="1960992" y="5313713"/>
              <a:ext cx="351108" cy="114410"/>
            </a:xfrm>
            <a:custGeom>
              <a:avLst/>
              <a:gdLst/>
              <a:ahLst/>
              <a:cxnLst>
                <a:cxn ang="0">
                  <a:pos x="55" y="26"/>
                </a:cxn>
                <a:cxn ang="0">
                  <a:pos x="63" y="33"/>
                </a:cxn>
                <a:cxn ang="0">
                  <a:pos x="70" y="41"/>
                </a:cxn>
                <a:cxn ang="0">
                  <a:pos x="107" y="55"/>
                </a:cxn>
                <a:cxn ang="0">
                  <a:pos x="148" y="66"/>
                </a:cxn>
                <a:cxn ang="0">
                  <a:pos x="229" y="81"/>
                </a:cxn>
                <a:cxn ang="0">
                  <a:pos x="196" y="81"/>
                </a:cxn>
                <a:cxn ang="0">
                  <a:pos x="137" y="70"/>
                </a:cxn>
                <a:cxn ang="0">
                  <a:pos x="89" y="66"/>
                </a:cxn>
                <a:cxn ang="0">
                  <a:pos x="41" y="52"/>
                </a:cxn>
                <a:cxn ang="0">
                  <a:pos x="11" y="41"/>
                </a:cxn>
                <a:cxn ang="0">
                  <a:pos x="0" y="37"/>
                </a:cxn>
                <a:cxn ang="0">
                  <a:pos x="0" y="33"/>
                </a:cxn>
                <a:cxn ang="0">
                  <a:pos x="0" y="22"/>
                </a:cxn>
                <a:cxn ang="0">
                  <a:pos x="11" y="11"/>
                </a:cxn>
                <a:cxn ang="0">
                  <a:pos x="37" y="0"/>
                </a:cxn>
                <a:cxn ang="0">
                  <a:pos x="81" y="0"/>
                </a:cxn>
                <a:cxn ang="0">
                  <a:pos x="67" y="11"/>
                </a:cxn>
                <a:cxn ang="0">
                  <a:pos x="63" y="15"/>
                </a:cxn>
                <a:cxn ang="0">
                  <a:pos x="55" y="26"/>
                </a:cxn>
              </a:cxnLst>
              <a:rect l="0" t="0" r="0" b="0"/>
              <a:pathLst>
                <a:path w="229" h="81">
                  <a:moveTo>
                    <a:pt x="55" y="26"/>
                  </a:moveTo>
                  <a:lnTo>
                    <a:pt x="63" y="33"/>
                  </a:lnTo>
                  <a:lnTo>
                    <a:pt x="70" y="41"/>
                  </a:lnTo>
                  <a:lnTo>
                    <a:pt x="107" y="55"/>
                  </a:lnTo>
                  <a:lnTo>
                    <a:pt x="148" y="66"/>
                  </a:lnTo>
                  <a:lnTo>
                    <a:pt x="229" y="81"/>
                  </a:lnTo>
                  <a:lnTo>
                    <a:pt x="196" y="81"/>
                  </a:lnTo>
                  <a:lnTo>
                    <a:pt x="137" y="70"/>
                  </a:lnTo>
                  <a:lnTo>
                    <a:pt x="89" y="66"/>
                  </a:lnTo>
                  <a:lnTo>
                    <a:pt x="41" y="52"/>
                  </a:lnTo>
                  <a:lnTo>
                    <a:pt x="11" y="41"/>
                  </a:lnTo>
                  <a:lnTo>
                    <a:pt x="0" y="37"/>
                  </a:lnTo>
                  <a:lnTo>
                    <a:pt x="0" y="33"/>
                  </a:lnTo>
                  <a:lnTo>
                    <a:pt x="0" y="22"/>
                  </a:lnTo>
                  <a:lnTo>
                    <a:pt x="11" y="11"/>
                  </a:lnTo>
                  <a:lnTo>
                    <a:pt x="37" y="0"/>
                  </a:lnTo>
                  <a:lnTo>
                    <a:pt x="81" y="0"/>
                  </a:lnTo>
                  <a:lnTo>
                    <a:pt x="67" y="11"/>
                  </a:lnTo>
                  <a:lnTo>
                    <a:pt x="63" y="15"/>
                  </a:lnTo>
                  <a:lnTo>
                    <a:pt x="55" y="2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7" name="図形 156"/>
            <p:cNvSpPr>
              <a:spLocks/>
            </p:cNvSpPr>
            <p:nvPr/>
          </p:nvSpPr>
          <p:spPr bwMode="auto">
            <a:xfrm>
              <a:off x="2753668" y="5443660"/>
              <a:ext cx="409371" cy="276844"/>
            </a:xfrm>
            <a:custGeom>
              <a:avLst/>
              <a:gdLst/>
              <a:ahLst/>
              <a:cxnLst>
                <a:cxn ang="0">
                  <a:pos x="252" y="56"/>
                </a:cxn>
                <a:cxn ang="0">
                  <a:pos x="263" y="70"/>
                </a:cxn>
                <a:cxn ang="0">
                  <a:pos x="267" y="82"/>
                </a:cxn>
                <a:cxn ang="0">
                  <a:pos x="267" y="96"/>
                </a:cxn>
                <a:cxn ang="0">
                  <a:pos x="263" y="111"/>
                </a:cxn>
                <a:cxn ang="0">
                  <a:pos x="259" y="119"/>
                </a:cxn>
                <a:cxn ang="0">
                  <a:pos x="226" y="144"/>
                </a:cxn>
                <a:cxn ang="0">
                  <a:pos x="193" y="159"/>
                </a:cxn>
                <a:cxn ang="0">
                  <a:pos x="152" y="174"/>
                </a:cxn>
                <a:cxn ang="0">
                  <a:pos x="67" y="189"/>
                </a:cxn>
                <a:cxn ang="0">
                  <a:pos x="0" y="196"/>
                </a:cxn>
                <a:cxn ang="0">
                  <a:pos x="41" y="185"/>
                </a:cxn>
                <a:cxn ang="0">
                  <a:pos x="82" y="174"/>
                </a:cxn>
                <a:cxn ang="0">
                  <a:pos x="126" y="156"/>
                </a:cxn>
                <a:cxn ang="0">
                  <a:pos x="174" y="126"/>
                </a:cxn>
                <a:cxn ang="0">
                  <a:pos x="189" y="104"/>
                </a:cxn>
                <a:cxn ang="0">
                  <a:pos x="196" y="89"/>
                </a:cxn>
                <a:cxn ang="0">
                  <a:pos x="196" y="63"/>
                </a:cxn>
                <a:cxn ang="0">
                  <a:pos x="189" y="45"/>
                </a:cxn>
                <a:cxn ang="0">
                  <a:pos x="167" y="26"/>
                </a:cxn>
                <a:cxn ang="0">
                  <a:pos x="134" y="11"/>
                </a:cxn>
                <a:cxn ang="0">
                  <a:pos x="85" y="0"/>
                </a:cxn>
                <a:cxn ang="0">
                  <a:pos x="152" y="11"/>
                </a:cxn>
                <a:cxn ang="0">
                  <a:pos x="204" y="19"/>
                </a:cxn>
                <a:cxn ang="0">
                  <a:pos x="233" y="34"/>
                </a:cxn>
                <a:cxn ang="0">
                  <a:pos x="252" y="56"/>
                </a:cxn>
              </a:cxnLst>
              <a:rect l="0" t="0" r="0" b="0"/>
              <a:pathLst>
                <a:path w="267" h="196">
                  <a:moveTo>
                    <a:pt x="252" y="56"/>
                  </a:moveTo>
                  <a:lnTo>
                    <a:pt x="263" y="70"/>
                  </a:lnTo>
                  <a:lnTo>
                    <a:pt x="267" y="82"/>
                  </a:lnTo>
                  <a:lnTo>
                    <a:pt x="267" y="96"/>
                  </a:lnTo>
                  <a:lnTo>
                    <a:pt x="263" y="111"/>
                  </a:lnTo>
                  <a:lnTo>
                    <a:pt x="259" y="119"/>
                  </a:lnTo>
                  <a:lnTo>
                    <a:pt x="226" y="144"/>
                  </a:lnTo>
                  <a:lnTo>
                    <a:pt x="193" y="159"/>
                  </a:lnTo>
                  <a:lnTo>
                    <a:pt x="152" y="174"/>
                  </a:lnTo>
                  <a:lnTo>
                    <a:pt x="67" y="189"/>
                  </a:lnTo>
                  <a:lnTo>
                    <a:pt x="0" y="196"/>
                  </a:lnTo>
                  <a:lnTo>
                    <a:pt x="41" y="185"/>
                  </a:lnTo>
                  <a:lnTo>
                    <a:pt x="82" y="174"/>
                  </a:lnTo>
                  <a:lnTo>
                    <a:pt x="126" y="156"/>
                  </a:lnTo>
                  <a:lnTo>
                    <a:pt x="174" y="126"/>
                  </a:lnTo>
                  <a:lnTo>
                    <a:pt x="189" y="104"/>
                  </a:lnTo>
                  <a:lnTo>
                    <a:pt x="196" y="89"/>
                  </a:lnTo>
                  <a:lnTo>
                    <a:pt x="196" y="63"/>
                  </a:lnTo>
                  <a:lnTo>
                    <a:pt x="189" y="45"/>
                  </a:lnTo>
                  <a:lnTo>
                    <a:pt x="167" y="26"/>
                  </a:lnTo>
                  <a:lnTo>
                    <a:pt x="134" y="11"/>
                  </a:lnTo>
                  <a:lnTo>
                    <a:pt x="85" y="0"/>
                  </a:lnTo>
                  <a:lnTo>
                    <a:pt x="152" y="11"/>
                  </a:lnTo>
                  <a:lnTo>
                    <a:pt x="204" y="19"/>
                  </a:lnTo>
                  <a:lnTo>
                    <a:pt x="233" y="34"/>
                  </a:lnTo>
                  <a:lnTo>
                    <a:pt x="252" y="5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8" name="図形 157"/>
            <p:cNvSpPr>
              <a:spLocks/>
            </p:cNvSpPr>
            <p:nvPr/>
          </p:nvSpPr>
          <p:spPr bwMode="auto">
            <a:xfrm>
              <a:off x="3892853" y="5360324"/>
              <a:ext cx="323510" cy="271194"/>
            </a:xfrm>
            <a:custGeom>
              <a:avLst/>
              <a:gdLst/>
              <a:ahLst/>
              <a:cxnLst>
                <a:cxn ang="0">
                  <a:pos x="211" y="85"/>
                </a:cxn>
                <a:cxn ang="0">
                  <a:pos x="211" y="93"/>
                </a:cxn>
                <a:cxn ang="0">
                  <a:pos x="204" y="122"/>
                </a:cxn>
                <a:cxn ang="0">
                  <a:pos x="193" y="141"/>
                </a:cxn>
                <a:cxn ang="0">
                  <a:pos x="178" y="155"/>
                </a:cxn>
                <a:cxn ang="0">
                  <a:pos x="152" y="174"/>
                </a:cxn>
                <a:cxn ang="0">
                  <a:pos x="122" y="189"/>
                </a:cxn>
                <a:cxn ang="0">
                  <a:pos x="89" y="192"/>
                </a:cxn>
                <a:cxn ang="0">
                  <a:pos x="111" y="178"/>
                </a:cxn>
                <a:cxn ang="0">
                  <a:pos x="141" y="159"/>
                </a:cxn>
                <a:cxn ang="0">
                  <a:pos x="163" y="129"/>
                </a:cxn>
                <a:cxn ang="0">
                  <a:pos x="174" y="107"/>
                </a:cxn>
                <a:cxn ang="0">
                  <a:pos x="174" y="93"/>
                </a:cxn>
                <a:cxn ang="0">
                  <a:pos x="167" y="78"/>
                </a:cxn>
                <a:cxn ang="0">
                  <a:pos x="141" y="59"/>
                </a:cxn>
                <a:cxn ang="0">
                  <a:pos x="119" y="44"/>
                </a:cxn>
                <a:cxn ang="0">
                  <a:pos x="93" y="30"/>
                </a:cxn>
                <a:cxn ang="0">
                  <a:pos x="52" y="8"/>
                </a:cxn>
                <a:cxn ang="0">
                  <a:pos x="0" y="0"/>
                </a:cxn>
                <a:cxn ang="0">
                  <a:pos x="56" y="4"/>
                </a:cxn>
                <a:cxn ang="0">
                  <a:pos x="122" y="22"/>
                </a:cxn>
                <a:cxn ang="0">
                  <a:pos x="152" y="33"/>
                </a:cxn>
                <a:cxn ang="0">
                  <a:pos x="182" y="48"/>
                </a:cxn>
                <a:cxn ang="0">
                  <a:pos x="204" y="70"/>
                </a:cxn>
                <a:cxn ang="0">
                  <a:pos x="211" y="85"/>
                </a:cxn>
              </a:cxnLst>
              <a:rect l="0" t="0" r="0" b="0"/>
              <a:pathLst>
                <a:path w="211" h="192">
                  <a:moveTo>
                    <a:pt x="211" y="85"/>
                  </a:moveTo>
                  <a:lnTo>
                    <a:pt x="211" y="93"/>
                  </a:lnTo>
                  <a:lnTo>
                    <a:pt x="204" y="122"/>
                  </a:lnTo>
                  <a:lnTo>
                    <a:pt x="193" y="141"/>
                  </a:lnTo>
                  <a:lnTo>
                    <a:pt x="178" y="155"/>
                  </a:lnTo>
                  <a:lnTo>
                    <a:pt x="152" y="174"/>
                  </a:lnTo>
                  <a:lnTo>
                    <a:pt x="122" y="189"/>
                  </a:lnTo>
                  <a:lnTo>
                    <a:pt x="89" y="192"/>
                  </a:lnTo>
                  <a:lnTo>
                    <a:pt x="111" y="178"/>
                  </a:lnTo>
                  <a:lnTo>
                    <a:pt x="141" y="159"/>
                  </a:lnTo>
                  <a:lnTo>
                    <a:pt x="163" y="129"/>
                  </a:lnTo>
                  <a:lnTo>
                    <a:pt x="174" y="107"/>
                  </a:lnTo>
                  <a:lnTo>
                    <a:pt x="174" y="93"/>
                  </a:lnTo>
                  <a:lnTo>
                    <a:pt x="167" y="78"/>
                  </a:lnTo>
                  <a:lnTo>
                    <a:pt x="141" y="59"/>
                  </a:lnTo>
                  <a:lnTo>
                    <a:pt x="119" y="44"/>
                  </a:lnTo>
                  <a:lnTo>
                    <a:pt x="93" y="30"/>
                  </a:lnTo>
                  <a:lnTo>
                    <a:pt x="52" y="8"/>
                  </a:lnTo>
                  <a:lnTo>
                    <a:pt x="0" y="0"/>
                  </a:lnTo>
                  <a:lnTo>
                    <a:pt x="56" y="4"/>
                  </a:lnTo>
                  <a:lnTo>
                    <a:pt x="122" y="22"/>
                  </a:lnTo>
                  <a:lnTo>
                    <a:pt x="152" y="33"/>
                  </a:lnTo>
                  <a:lnTo>
                    <a:pt x="182" y="48"/>
                  </a:lnTo>
                  <a:lnTo>
                    <a:pt x="204" y="70"/>
                  </a:lnTo>
                  <a:lnTo>
                    <a:pt x="211" y="8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59" name="図形 158"/>
            <p:cNvSpPr>
              <a:spLocks/>
            </p:cNvSpPr>
            <p:nvPr/>
          </p:nvSpPr>
          <p:spPr bwMode="auto">
            <a:xfrm>
              <a:off x="3672069" y="5329250"/>
              <a:ext cx="476832" cy="329105"/>
            </a:xfrm>
            <a:custGeom>
              <a:avLst/>
              <a:gdLst/>
              <a:ahLst/>
              <a:cxnLst>
                <a:cxn ang="0">
                  <a:pos x="266" y="155"/>
                </a:cxn>
                <a:cxn ang="0">
                  <a:pos x="270" y="137"/>
                </a:cxn>
                <a:cxn ang="0">
                  <a:pos x="278" y="122"/>
                </a:cxn>
                <a:cxn ang="0">
                  <a:pos x="270" y="107"/>
                </a:cxn>
                <a:cxn ang="0">
                  <a:pos x="252" y="85"/>
                </a:cxn>
                <a:cxn ang="0">
                  <a:pos x="226" y="70"/>
                </a:cxn>
                <a:cxn ang="0">
                  <a:pos x="196" y="52"/>
                </a:cxn>
                <a:cxn ang="0">
                  <a:pos x="163" y="37"/>
                </a:cxn>
                <a:cxn ang="0">
                  <a:pos x="85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163" y="26"/>
                </a:cxn>
                <a:cxn ang="0">
                  <a:pos x="215" y="44"/>
                </a:cxn>
                <a:cxn ang="0">
                  <a:pos x="255" y="66"/>
                </a:cxn>
                <a:cxn ang="0">
                  <a:pos x="285" y="85"/>
                </a:cxn>
                <a:cxn ang="0">
                  <a:pos x="303" y="100"/>
                </a:cxn>
                <a:cxn ang="0">
                  <a:pos x="311" y="115"/>
                </a:cxn>
                <a:cxn ang="0">
                  <a:pos x="311" y="137"/>
                </a:cxn>
                <a:cxn ang="0">
                  <a:pos x="303" y="155"/>
                </a:cxn>
                <a:cxn ang="0">
                  <a:pos x="285" y="170"/>
                </a:cxn>
                <a:cxn ang="0">
                  <a:pos x="266" y="192"/>
                </a:cxn>
                <a:cxn ang="0">
                  <a:pos x="233" y="211"/>
                </a:cxn>
                <a:cxn ang="0">
                  <a:pos x="215" y="222"/>
                </a:cxn>
                <a:cxn ang="0">
                  <a:pos x="163" y="233"/>
                </a:cxn>
                <a:cxn ang="0">
                  <a:pos x="196" y="214"/>
                </a:cxn>
                <a:cxn ang="0">
                  <a:pos x="233" y="200"/>
                </a:cxn>
                <a:cxn ang="0">
                  <a:pos x="252" y="181"/>
                </a:cxn>
                <a:cxn ang="0">
                  <a:pos x="266" y="155"/>
                </a:cxn>
              </a:cxnLst>
              <a:rect l="0" t="0" r="0" b="0"/>
              <a:pathLst>
                <a:path w="311" h="233">
                  <a:moveTo>
                    <a:pt x="266" y="155"/>
                  </a:moveTo>
                  <a:lnTo>
                    <a:pt x="270" y="137"/>
                  </a:lnTo>
                  <a:lnTo>
                    <a:pt x="278" y="122"/>
                  </a:lnTo>
                  <a:lnTo>
                    <a:pt x="270" y="107"/>
                  </a:lnTo>
                  <a:lnTo>
                    <a:pt x="252" y="85"/>
                  </a:lnTo>
                  <a:lnTo>
                    <a:pt x="226" y="70"/>
                  </a:lnTo>
                  <a:lnTo>
                    <a:pt x="196" y="52"/>
                  </a:lnTo>
                  <a:lnTo>
                    <a:pt x="163" y="37"/>
                  </a:lnTo>
                  <a:lnTo>
                    <a:pt x="85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163" y="26"/>
                  </a:lnTo>
                  <a:lnTo>
                    <a:pt x="215" y="44"/>
                  </a:lnTo>
                  <a:lnTo>
                    <a:pt x="255" y="66"/>
                  </a:lnTo>
                  <a:lnTo>
                    <a:pt x="285" y="85"/>
                  </a:lnTo>
                  <a:lnTo>
                    <a:pt x="303" y="100"/>
                  </a:lnTo>
                  <a:lnTo>
                    <a:pt x="311" y="115"/>
                  </a:lnTo>
                  <a:lnTo>
                    <a:pt x="311" y="137"/>
                  </a:lnTo>
                  <a:lnTo>
                    <a:pt x="303" y="155"/>
                  </a:lnTo>
                  <a:lnTo>
                    <a:pt x="285" y="170"/>
                  </a:lnTo>
                  <a:lnTo>
                    <a:pt x="266" y="192"/>
                  </a:lnTo>
                  <a:lnTo>
                    <a:pt x="233" y="211"/>
                  </a:lnTo>
                  <a:lnTo>
                    <a:pt x="215" y="222"/>
                  </a:lnTo>
                  <a:lnTo>
                    <a:pt x="163" y="233"/>
                  </a:lnTo>
                  <a:lnTo>
                    <a:pt x="196" y="214"/>
                  </a:lnTo>
                  <a:lnTo>
                    <a:pt x="233" y="200"/>
                  </a:lnTo>
                  <a:lnTo>
                    <a:pt x="252" y="181"/>
                  </a:lnTo>
                  <a:lnTo>
                    <a:pt x="266" y="155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0" name="図形 159"/>
            <p:cNvSpPr>
              <a:spLocks/>
            </p:cNvSpPr>
            <p:nvPr/>
          </p:nvSpPr>
          <p:spPr bwMode="auto">
            <a:xfrm>
              <a:off x="3621472" y="5365974"/>
              <a:ext cx="323510" cy="292381"/>
            </a:xfrm>
            <a:custGeom>
              <a:avLst/>
              <a:gdLst/>
              <a:ahLst/>
              <a:cxnLst>
                <a:cxn ang="0">
                  <a:pos x="174" y="100"/>
                </a:cxn>
                <a:cxn ang="0">
                  <a:pos x="174" y="89"/>
                </a:cxn>
                <a:cxn ang="0">
                  <a:pos x="163" y="70"/>
                </a:cxn>
                <a:cxn ang="0">
                  <a:pos x="148" y="59"/>
                </a:cxn>
                <a:cxn ang="0">
                  <a:pos x="115" y="33"/>
                </a:cxn>
                <a:cxn ang="0">
                  <a:pos x="59" y="15"/>
                </a:cxn>
                <a:cxn ang="0">
                  <a:pos x="0" y="0"/>
                </a:cxn>
                <a:cxn ang="0">
                  <a:pos x="63" y="11"/>
                </a:cxn>
                <a:cxn ang="0">
                  <a:pos x="115" y="18"/>
                </a:cxn>
                <a:cxn ang="0">
                  <a:pos x="148" y="33"/>
                </a:cxn>
                <a:cxn ang="0">
                  <a:pos x="174" y="48"/>
                </a:cxn>
                <a:cxn ang="0">
                  <a:pos x="196" y="66"/>
                </a:cxn>
                <a:cxn ang="0">
                  <a:pos x="203" y="70"/>
                </a:cxn>
                <a:cxn ang="0">
                  <a:pos x="211" y="81"/>
                </a:cxn>
                <a:cxn ang="0">
                  <a:pos x="211" y="96"/>
                </a:cxn>
                <a:cxn ang="0">
                  <a:pos x="211" y="114"/>
                </a:cxn>
                <a:cxn ang="0">
                  <a:pos x="200" y="129"/>
                </a:cxn>
                <a:cxn ang="0">
                  <a:pos x="174" y="166"/>
                </a:cxn>
                <a:cxn ang="0">
                  <a:pos x="140" y="188"/>
                </a:cxn>
                <a:cxn ang="0">
                  <a:pos x="107" y="207"/>
                </a:cxn>
                <a:cxn ang="0">
                  <a:pos x="144" y="174"/>
                </a:cxn>
                <a:cxn ang="0">
                  <a:pos x="163" y="144"/>
                </a:cxn>
                <a:cxn ang="0">
                  <a:pos x="174" y="118"/>
                </a:cxn>
                <a:cxn ang="0">
                  <a:pos x="174" y="100"/>
                </a:cxn>
              </a:cxnLst>
              <a:rect l="0" t="0" r="0" b="0"/>
              <a:pathLst>
                <a:path w="211" h="207">
                  <a:moveTo>
                    <a:pt x="174" y="100"/>
                  </a:moveTo>
                  <a:lnTo>
                    <a:pt x="174" y="89"/>
                  </a:lnTo>
                  <a:lnTo>
                    <a:pt x="163" y="70"/>
                  </a:lnTo>
                  <a:lnTo>
                    <a:pt x="148" y="59"/>
                  </a:lnTo>
                  <a:lnTo>
                    <a:pt x="115" y="33"/>
                  </a:lnTo>
                  <a:lnTo>
                    <a:pt x="59" y="15"/>
                  </a:lnTo>
                  <a:lnTo>
                    <a:pt x="0" y="0"/>
                  </a:lnTo>
                  <a:lnTo>
                    <a:pt x="63" y="11"/>
                  </a:lnTo>
                  <a:lnTo>
                    <a:pt x="115" y="18"/>
                  </a:lnTo>
                  <a:lnTo>
                    <a:pt x="148" y="33"/>
                  </a:lnTo>
                  <a:lnTo>
                    <a:pt x="174" y="48"/>
                  </a:lnTo>
                  <a:lnTo>
                    <a:pt x="196" y="66"/>
                  </a:lnTo>
                  <a:lnTo>
                    <a:pt x="203" y="70"/>
                  </a:lnTo>
                  <a:lnTo>
                    <a:pt x="211" y="81"/>
                  </a:lnTo>
                  <a:lnTo>
                    <a:pt x="211" y="96"/>
                  </a:lnTo>
                  <a:lnTo>
                    <a:pt x="211" y="114"/>
                  </a:lnTo>
                  <a:lnTo>
                    <a:pt x="200" y="129"/>
                  </a:lnTo>
                  <a:lnTo>
                    <a:pt x="174" y="166"/>
                  </a:lnTo>
                  <a:lnTo>
                    <a:pt x="140" y="188"/>
                  </a:lnTo>
                  <a:lnTo>
                    <a:pt x="107" y="207"/>
                  </a:lnTo>
                  <a:lnTo>
                    <a:pt x="144" y="174"/>
                  </a:lnTo>
                  <a:lnTo>
                    <a:pt x="163" y="144"/>
                  </a:lnTo>
                  <a:lnTo>
                    <a:pt x="174" y="118"/>
                  </a:lnTo>
                  <a:lnTo>
                    <a:pt x="174" y="10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1" name="図形 160"/>
            <p:cNvSpPr>
              <a:spLocks/>
            </p:cNvSpPr>
            <p:nvPr/>
          </p:nvSpPr>
          <p:spPr bwMode="auto">
            <a:xfrm>
              <a:off x="3196769" y="5344787"/>
              <a:ext cx="555027" cy="334755"/>
            </a:xfrm>
            <a:custGeom>
              <a:avLst/>
              <a:gdLst/>
              <a:ahLst/>
              <a:cxnLst>
                <a:cxn ang="0">
                  <a:pos x="321" y="140"/>
                </a:cxn>
                <a:cxn ang="0">
                  <a:pos x="314" y="104"/>
                </a:cxn>
                <a:cxn ang="0">
                  <a:pos x="307" y="96"/>
                </a:cxn>
                <a:cxn ang="0">
                  <a:pos x="292" y="81"/>
                </a:cxn>
                <a:cxn ang="0">
                  <a:pos x="266" y="70"/>
                </a:cxn>
                <a:cxn ang="0">
                  <a:pos x="225" y="48"/>
                </a:cxn>
                <a:cxn ang="0">
                  <a:pos x="170" y="33"/>
                </a:cxn>
                <a:cxn ang="0">
                  <a:pos x="96" y="15"/>
                </a:cxn>
                <a:cxn ang="0">
                  <a:pos x="0" y="0"/>
                </a:cxn>
                <a:cxn ang="0">
                  <a:pos x="96" y="11"/>
                </a:cxn>
                <a:cxn ang="0">
                  <a:pos x="203" y="30"/>
                </a:cxn>
                <a:cxn ang="0">
                  <a:pos x="255" y="44"/>
                </a:cxn>
                <a:cxn ang="0">
                  <a:pos x="299" y="63"/>
                </a:cxn>
                <a:cxn ang="0">
                  <a:pos x="336" y="81"/>
                </a:cxn>
                <a:cxn ang="0">
                  <a:pos x="362" y="104"/>
                </a:cxn>
                <a:cxn ang="0">
                  <a:pos x="362" y="118"/>
                </a:cxn>
                <a:cxn ang="0">
                  <a:pos x="362" y="140"/>
                </a:cxn>
                <a:cxn ang="0">
                  <a:pos x="351" y="159"/>
                </a:cxn>
                <a:cxn ang="0">
                  <a:pos x="336" y="185"/>
                </a:cxn>
                <a:cxn ang="0">
                  <a:pos x="314" y="200"/>
                </a:cxn>
                <a:cxn ang="0">
                  <a:pos x="284" y="222"/>
                </a:cxn>
                <a:cxn ang="0">
                  <a:pos x="255" y="237"/>
                </a:cxn>
                <a:cxn ang="0">
                  <a:pos x="277" y="222"/>
                </a:cxn>
                <a:cxn ang="0">
                  <a:pos x="296" y="200"/>
                </a:cxn>
                <a:cxn ang="0">
                  <a:pos x="310" y="170"/>
                </a:cxn>
                <a:cxn ang="0">
                  <a:pos x="321" y="140"/>
                </a:cxn>
              </a:cxnLst>
              <a:rect l="0" t="0" r="0" b="0"/>
              <a:pathLst>
                <a:path w="362" h="237">
                  <a:moveTo>
                    <a:pt x="321" y="140"/>
                  </a:moveTo>
                  <a:lnTo>
                    <a:pt x="314" y="104"/>
                  </a:lnTo>
                  <a:lnTo>
                    <a:pt x="307" y="96"/>
                  </a:lnTo>
                  <a:lnTo>
                    <a:pt x="292" y="81"/>
                  </a:lnTo>
                  <a:lnTo>
                    <a:pt x="266" y="70"/>
                  </a:lnTo>
                  <a:lnTo>
                    <a:pt x="225" y="48"/>
                  </a:lnTo>
                  <a:lnTo>
                    <a:pt x="170" y="33"/>
                  </a:lnTo>
                  <a:lnTo>
                    <a:pt x="96" y="15"/>
                  </a:lnTo>
                  <a:lnTo>
                    <a:pt x="0" y="0"/>
                  </a:lnTo>
                  <a:lnTo>
                    <a:pt x="96" y="11"/>
                  </a:lnTo>
                  <a:lnTo>
                    <a:pt x="203" y="30"/>
                  </a:lnTo>
                  <a:lnTo>
                    <a:pt x="255" y="44"/>
                  </a:lnTo>
                  <a:lnTo>
                    <a:pt x="299" y="63"/>
                  </a:lnTo>
                  <a:lnTo>
                    <a:pt x="336" y="81"/>
                  </a:lnTo>
                  <a:lnTo>
                    <a:pt x="362" y="104"/>
                  </a:lnTo>
                  <a:lnTo>
                    <a:pt x="362" y="118"/>
                  </a:lnTo>
                  <a:lnTo>
                    <a:pt x="362" y="140"/>
                  </a:lnTo>
                  <a:lnTo>
                    <a:pt x="351" y="159"/>
                  </a:lnTo>
                  <a:lnTo>
                    <a:pt x="336" y="185"/>
                  </a:lnTo>
                  <a:lnTo>
                    <a:pt x="314" y="200"/>
                  </a:lnTo>
                  <a:lnTo>
                    <a:pt x="284" y="222"/>
                  </a:lnTo>
                  <a:lnTo>
                    <a:pt x="255" y="237"/>
                  </a:lnTo>
                  <a:lnTo>
                    <a:pt x="277" y="222"/>
                  </a:lnTo>
                  <a:lnTo>
                    <a:pt x="296" y="200"/>
                  </a:lnTo>
                  <a:lnTo>
                    <a:pt x="310" y="170"/>
                  </a:lnTo>
                  <a:lnTo>
                    <a:pt x="321" y="14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2" name="図形 161"/>
            <p:cNvSpPr>
              <a:spLocks/>
            </p:cNvSpPr>
            <p:nvPr/>
          </p:nvSpPr>
          <p:spPr bwMode="auto">
            <a:xfrm>
              <a:off x="3049580" y="5908363"/>
              <a:ext cx="4600" cy="11300"/>
            </a:xfrm>
            <a:custGeom>
              <a:avLst/>
              <a:gdLst/>
              <a:ahLst/>
              <a:cxnLst>
                <a:cxn ang="0">
                  <a:pos x="0" y="8"/>
                </a:cxn>
                <a:cxn ang="0">
                  <a:pos x="0" y="0"/>
                </a:cxn>
                <a:cxn ang="0">
                  <a:pos x="3" y="8"/>
                </a:cxn>
                <a:cxn ang="0">
                  <a:pos x="0" y="8"/>
                </a:cxn>
              </a:cxnLst>
              <a:rect l="0" t="0" r="0" b="0"/>
              <a:pathLst>
                <a:path w="3" h="8">
                  <a:moveTo>
                    <a:pt x="0" y="8"/>
                  </a:moveTo>
                  <a:lnTo>
                    <a:pt x="0" y="0"/>
                  </a:lnTo>
                  <a:lnTo>
                    <a:pt x="3" y="8"/>
                  </a:lnTo>
                  <a:lnTo>
                    <a:pt x="0" y="8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3" name="図形 162"/>
            <p:cNvSpPr>
              <a:spLocks/>
            </p:cNvSpPr>
            <p:nvPr/>
          </p:nvSpPr>
          <p:spPr bwMode="auto">
            <a:xfrm>
              <a:off x="16865" y="6065147"/>
              <a:ext cx="90460" cy="21187"/>
            </a:xfrm>
            <a:custGeom>
              <a:avLst/>
              <a:gdLst/>
              <a:ahLst/>
              <a:cxnLst>
                <a:cxn ang="0">
                  <a:pos x="4" y="0"/>
                </a:cxn>
                <a:cxn ang="0">
                  <a:pos x="0" y="0"/>
                </a:cxn>
                <a:cxn ang="0">
                  <a:pos x="0" y="8"/>
                </a:cxn>
                <a:cxn ang="0">
                  <a:pos x="44" y="15"/>
                </a:cxn>
                <a:cxn ang="0">
                  <a:pos x="59" y="15"/>
                </a:cxn>
                <a:cxn ang="0">
                  <a:pos x="4" y="0"/>
                </a:cxn>
              </a:cxnLst>
              <a:rect l="0" t="0" r="0" b="0"/>
              <a:pathLst>
                <a:path w="59" h="15">
                  <a:moveTo>
                    <a:pt x="4" y="0"/>
                  </a:moveTo>
                  <a:lnTo>
                    <a:pt x="0" y="0"/>
                  </a:lnTo>
                  <a:lnTo>
                    <a:pt x="0" y="8"/>
                  </a:lnTo>
                  <a:lnTo>
                    <a:pt x="44" y="15"/>
                  </a:lnTo>
                  <a:lnTo>
                    <a:pt x="59" y="15"/>
                  </a:lnTo>
                  <a:lnTo>
                    <a:pt x="4" y="0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4" name="図形 163"/>
            <p:cNvSpPr>
              <a:spLocks/>
            </p:cNvSpPr>
            <p:nvPr/>
          </p:nvSpPr>
          <p:spPr bwMode="auto">
            <a:xfrm>
              <a:off x="3110909" y="5402699"/>
              <a:ext cx="260648" cy="281082"/>
            </a:xfrm>
            <a:custGeom>
              <a:avLst/>
              <a:gdLst/>
              <a:ahLst/>
              <a:cxnLst>
                <a:cxn ang="0">
                  <a:pos x="26" y="196"/>
                </a:cxn>
                <a:cxn ang="0">
                  <a:pos x="30" y="199"/>
                </a:cxn>
                <a:cxn ang="0">
                  <a:pos x="48" y="196"/>
                </a:cxn>
                <a:cxn ang="0">
                  <a:pos x="89" y="181"/>
                </a:cxn>
                <a:cxn ang="0">
                  <a:pos x="137" y="155"/>
                </a:cxn>
                <a:cxn ang="0">
                  <a:pos x="156" y="133"/>
                </a:cxn>
                <a:cxn ang="0">
                  <a:pos x="167" y="114"/>
                </a:cxn>
                <a:cxn ang="0">
                  <a:pos x="170" y="103"/>
                </a:cxn>
                <a:cxn ang="0">
                  <a:pos x="167" y="88"/>
                </a:cxn>
                <a:cxn ang="0">
                  <a:pos x="152" y="59"/>
                </a:cxn>
                <a:cxn ang="0">
                  <a:pos x="141" y="48"/>
                </a:cxn>
                <a:cxn ang="0">
                  <a:pos x="111" y="33"/>
                </a:cxn>
                <a:cxn ang="0">
                  <a:pos x="67" y="14"/>
                </a:cxn>
                <a:cxn ang="0">
                  <a:pos x="34" y="3"/>
                </a:cxn>
                <a:cxn ang="0">
                  <a:pos x="0" y="0"/>
                </a:cxn>
                <a:cxn ang="0">
                  <a:pos x="0" y="3"/>
                </a:cxn>
                <a:cxn ang="0">
                  <a:pos x="34" y="7"/>
                </a:cxn>
                <a:cxn ang="0">
                  <a:pos x="67" y="18"/>
                </a:cxn>
                <a:cxn ang="0">
                  <a:pos x="111" y="40"/>
                </a:cxn>
                <a:cxn ang="0">
                  <a:pos x="137" y="55"/>
                </a:cxn>
                <a:cxn ang="0">
                  <a:pos x="145" y="59"/>
                </a:cxn>
                <a:cxn ang="0">
                  <a:pos x="167" y="88"/>
                </a:cxn>
                <a:cxn ang="0">
                  <a:pos x="167" y="103"/>
                </a:cxn>
                <a:cxn ang="0">
                  <a:pos x="159" y="114"/>
                </a:cxn>
                <a:cxn ang="0">
                  <a:pos x="152" y="133"/>
                </a:cxn>
                <a:cxn ang="0">
                  <a:pos x="137" y="148"/>
                </a:cxn>
                <a:cxn ang="0">
                  <a:pos x="89" y="173"/>
                </a:cxn>
                <a:cxn ang="0">
                  <a:pos x="45" y="188"/>
                </a:cxn>
                <a:cxn ang="0">
                  <a:pos x="26" y="196"/>
                </a:cxn>
              </a:cxnLst>
              <a:rect l="0" t="0" r="0" b="0"/>
              <a:pathLst>
                <a:path w="170" h="199">
                  <a:moveTo>
                    <a:pt x="26" y="196"/>
                  </a:moveTo>
                  <a:lnTo>
                    <a:pt x="30" y="199"/>
                  </a:lnTo>
                  <a:lnTo>
                    <a:pt x="48" y="196"/>
                  </a:lnTo>
                  <a:lnTo>
                    <a:pt x="89" y="181"/>
                  </a:lnTo>
                  <a:lnTo>
                    <a:pt x="137" y="155"/>
                  </a:lnTo>
                  <a:lnTo>
                    <a:pt x="156" y="133"/>
                  </a:lnTo>
                  <a:lnTo>
                    <a:pt x="167" y="114"/>
                  </a:lnTo>
                  <a:lnTo>
                    <a:pt x="170" y="103"/>
                  </a:lnTo>
                  <a:lnTo>
                    <a:pt x="167" y="88"/>
                  </a:lnTo>
                  <a:lnTo>
                    <a:pt x="152" y="59"/>
                  </a:lnTo>
                  <a:lnTo>
                    <a:pt x="141" y="48"/>
                  </a:lnTo>
                  <a:lnTo>
                    <a:pt x="111" y="33"/>
                  </a:lnTo>
                  <a:lnTo>
                    <a:pt x="67" y="14"/>
                  </a:lnTo>
                  <a:lnTo>
                    <a:pt x="34" y="3"/>
                  </a:lnTo>
                  <a:lnTo>
                    <a:pt x="0" y="0"/>
                  </a:lnTo>
                  <a:lnTo>
                    <a:pt x="0" y="3"/>
                  </a:lnTo>
                  <a:lnTo>
                    <a:pt x="34" y="7"/>
                  </a:lnTo>
                  <a:lnTo>
                    <a:pt x="67" y="18"/>
                  </a:lnTo>
                  <a:lnTo>
                    <a:pt x="111" y="40"/>
                  </a:lnTo>
                  <a:lnTo>
                    <a:pt x="137" y="55"/>
                  </a:lnTo>
                  <a:lnTo>
                    <a:pt x="145" y="59"/>
                  </a:lnTo>
                  <a:lnTo>
                    <a:pt x="167" y="88"/>
                  </a:lnTo>
                  <a:lnTo>
                    <a:pt x="167" y="103"/>
                  </a:lnTo>
                  <a:lnTo>
                    <a:pt x="159" y="114"/>
                  </a:lnTo>
                  <a:lnTo>
                    <a:pt x="152" y="133"/>
                  </a:lnTo>
                  <a:lnTo>
                    <a:pt x="137" y="148"/>
                  </a:lnTo>
                  <a:lnTo>
                    <a:pt x="89" y="173"/>
                  </a:lnTo>
                  <a:lnTo>
                    <a:pt x="45" y="188"/>
                  </a:lnTo>
                  <a:lnTo>
                    <a:pt x="26" y="196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  <p:sp>
          <p:nvSpPr>
            <p:cNvPr id="165" name="図形 164"/>
            <p:cNvSpPr>
              <a:spLocks/>
            </p:cNvSpPr>
            <p:nvPr/>
          </p:nvSpPr>
          <p:spPr bwMode="auto">
            <a:xfrm>
              <a:off x="16865" y="6028423"/>
              <a:ext cx="493698" cy="57911"/>
            </a:xfrm>
            <a:custGeom>
              <a:avLst/>
              <a:gdLst/>
              <a:ahLst/>
              <a:cxnLst>
                <a:cxn ang="0">
                  <a:pos x="189" y="19"/>
                </a:cxn>
                <a:cxn ang="0">
                  <a:pos x="100" y="22"/>
                </a:cxn>
                <a:cxn ang="0">
                  <a:pos x="100" y="26"/>
                </a:cxn>
                <a:cxn ang="0">
                  <a:pos x="0" y="0"/>
                </a:cxn>
                <a:cxn ang="0">
                  <a:pos x="96" y="34"/>
                </a:cxn>
                <a:cxn ang="0">
                  <a:pos x="96" y="37"/>
                </a:cxn>
                <a:cxn ang="0">
                  <a:pos x="0" y="11"/>
                </a:cxn>
                <a:cxn ang="0">
                  <a:pos x="0" y="19"/>
                </a:cxn>
                <a:cxn ang="0">
                  <a:pos x="96" y="37"/>
                </a:cxn>
                <a:cxn ang="0">
                  <a:pos x="89" y="41"/>
                </a:cxn>
                <a:cxn ang="0">
                  <a:pos x="96" y="41"/>
                </a:cxn>
                <a:cxn ang="0">
                  <a:pos x="104" y="26"/>
                </a:cxn>
                <a:cxn ang="0">
                  <a:pos x="189" y="22"/>
                </a:cxn>
                <a:cxn ang="0">
                  <a:pos x="226" y="22"/>
                </a:cxn>
                <a:cxn ang="0">
                  <a:pos x="255" y="26"/>
                </a:cxn>
                <a:cxn ang="0">
                  <a:pos x="311" y="41"/>
                </a:cxn>
                <a:cxn ang="0">
                  <a:pos x="322" y="41"/>
                </a:cxn>
                <a:cxn ang="0">
                  <a:pos x="266" y="26"/>
                </a:cxn>
                <a:cxn ang="0">
                  <a:pos x="229" y="19"/>
                </a:cxn>
                <a:cxn ang="0">
                  <a:pos x="189" y="19"/>
                </a:cxn>
              </a:cxnLst>
              <a:rect l="0" t="0" r="0" b="0"/>
              <a:pathLst>
                <a:path w="322" h="41">
                  <a:moveTo>
                    <a:pt x="189" y="19"/>
                  </a:moveTo>
                  <a:lnTo>
                    <a:pt x="100" y="22"/>
                  </a:lnTo>
                  <a:lnTo>
                    <a:pt x="100" y="26"/>
                  </a:lnTo>
                  <a:lnTo>
                    <a:pt x="0" y="0"/>
                  </a:lnTo>
                  <a:lnTo>
                    <a:pt x="96" y="34"/>
                  </a:lnTo>
                  <a:lnTo>
                    <a:pt x="96" y="37"/>
                  </a:lnTo>
                  <a:lnTo>
                    <a:pt x="0" y="11"/>
                  </a:lnTo>
                  <a:lnTo>
                    <a:pt x="0" y="19"/>
                  </a:lnTo>
                  <a:lnTo>
                    <a:pt x="96" y="37"/>
                  </a:lnTo>
                  <a:lnTo>
                    <a:pt x="89" y="41"/>
                  </a:lnTo>
                  <a:lnTo>
                    <a:pt x="96" y="41"/>
                  </a:lnTo>
                  <a:lnTo>
                    <a:pt x="104" y="26"/>
                  </a:lnTo>
                  <a:lnTo>
                    <a:pt x="189" y="22"/>
                  </a:lnTo>
                  <a:lnTo>
                    <a:pt x="226" y="22"/>
                  </a:lnTo>
                  <a:lnTo>
                    <a:pt x="255" y="26"/>
                  </a:lnTo>
                  <a:lnTo>
                    <a:pt x="311" y="41"/>
                  </a:lnTo>
                  <a:lnTo>
                    <a:pt x="322" y="41"/>
                  </a:lnTo>
                  <a:lnTo>
                    <a:pt x="266" y="26"/>
                  </a:lnTo>
                  <a:lnTo>
                    <a:pt x="229" y="19"/>
                  </a:lnTo>
                  <a:lnTo>
                    <a:pt x="189" y="19"/>
                  </a:lnTo>
                  <a:close/>
                </a:path>
              </a:pathLst>
            </a:custGeom>
            <a:grpFill/>
            <a:ln w="3175" cap="flat" cmpd="sng" algn="ctr">
              <a:solidFill>
                <a:schemeClr val="tx2">
                  <a:lumMod val="20000"/>
                  <a:lumOff val="80000"/>
                  <a:alpha val="56000"/>
                </a:schemeClr>
              </a:solidFill>
              <a:prstDash val="solid"/>
              <a:round/>
              <a:headEnd type="none" w="med" len="med"/>
              <a:tailEnd type="none" w="med" len="med"/>
            </a:ln>
            <a:effectLst/>
          </p:spPr>
          <p:txBody>
            <a:bodyPr vert="horz" wrap="square" lIns="91440" tIns="45720" rIns="91440" bIns="45720" anchor="t" compatLnSpc="1"/>
            <a:lstStyle/>
            <a:p>
              <a:endParaRPr lang="ja-JP" altLang="en-US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4693549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  <p:sldLayoutId id="2147483672" r:id="rId12"/>
  </p:sldLayoutIdLst>
  <p:txStyles>
    <p:titleStyle>
      <a:lvl1pPr algn="ctr" rtl="0" eaLnBrk="1" latinLnBrk="0" hangingPunct="1">
        <a:spcBef>
          <a:spcPct val="0"/>
        </a:spcBef>
        <a:buNone/>
        <a:defRPr kumimoji="1" sz="4400" baseline="0">
          <a:solidFill>
            <a:schemeClr val="tx2"/>
          </a:solidFill>
          <a:effectLst>
            <a:glow rad="101600">
              <a:schemeClr val="bg1">
                <a:alpha val="60000"/>
              </a:schemeClr>
            </a:glow>
          </a:effectLst>
          <a:latin typeface="+mj-lt"/>
          <a:ea typeface="+mj-ea"/>
          <a:cs typeface="+mj-cs"/>
        </a:defRPr>
      </a:lvl1pPr>
    </p:titleStyle>
    <p:bodyStyle>
      <a:lvl1pPr marL="342900" indent="-342900" algn="l" rtl="0" eaLnBrk="1" latinLnBrk="0" hangingPunct="1">
        <a:spcBef>
          <a:spcPct val="20000"/>
        </a:spcBef>
        <a:buClr>
          <a:schemeClr val="accent1">
            <a:shade val="75000"/>
          </a:schemeClr>
        </a:buClr>
        <a:buSzPct val="55000"/>
        <a:buFont typeface="Wingdings"/>
        <a:buChar char="p"/>
        <a:defRPr kumimoji="1" sz="32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1pPr>
      <a:lvl2pPr marL="742950" indent="-285750" algn="l" rtl="0" eaLnBrk="1" latinLnBrk="0" hangingPunct="1">
        <a:spcBef>
          <a:spcPct val="20000"/>
        </a:spcBef>
        <a:buClr>
          <a:schemeClr val="accent2"/>
        </a:buClr>
        <a:buSzPct val="50000"/>
        <a:buFont typeface="Wingdings"/>
        <a:buChar char="n"/>
        <a:defRPr kumimoji="1" sz="28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2pPr>
      <a:lvl3pPr marL="1143000" indent="-228600" algn="l" rtl="0" eaLnBrk="1" latinLnBrk="0" hangingPunct="1">
        <a:spcBef>
          <a:spcPct val="20000"/>
        </a:spcBef>
        <a:buClr>
          <a:schemeClr val="accent3"/>
        </a:buClr>
        <a:buSzPct val="48000"/>
        <a:buFont typeface="Wingdings"/>
        <a:buChar char="n"/>
        <a:defRPr kumimoji="1" sz="24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3pPr>
      <a:lvl4pPr marL="1600200" indent="-228600" algn="l" rtl="0" eaLnBrk="1" latinLnBrk="0" hangingPunct="1">
        <a:spcBef>
          <a:spcPct val="20000"/>
        </a:spcBef>
        <a:buClr>
          <a:schemeClr val="accent4"/>
        </a:buClr>
        <a:buSzPct val="45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4pPr>
      <a:lvl5pPr marL="2057400" indent="-228600" algn="l" rtl="0" eaLnBrk="1" latinLnBrk="0" hangingPunct="1">
        <a:spcBef>
          <a:spcPct val="20000"/>
        </a:spcBef>
        <a:buClr>
          <a:schemeClr val="accent5"/>
        </a:buClr>
        <a:buSzPct val="40000"/>
        <a:buFont typeface="Wingdings"/>
        <a:buChar char="n"/>
        <a:defRPr kumimoji="1" sz="2000" baseline="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5pPr>
      <a:lvl6pPr marL="25146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6pPr>
      <a:lvl7pPr marL="29718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6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7pPr>
      <a:lvl8pPr marL="34290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8pPr>
      <a:lvl9pPr marL="3886200" indent="-228600" algn="l" rtl="0" eaLnBrk="1" latinLnBrk="0" hangingPunct="1">
        <a:spcBef>
          <a:spcPct val="20000"/>
        </a:spcBef>
        <a:buClr>
          <a:schemeClr val="accent6"/>
        </a:buClr>
        <a:buSzPct val="40000"/>
        <a:buFont typeface="Wingdings"/>
        <a:buChar char="n"/>
        <a:defRPr kumimoji="1" sz="1400">
          <a:solidFill>
            <a:schemeClr val="bg2">
              <a:lumMod val="25000"/>
            </a:schemeClr>
          </a:solidFill>
          <a:latin typeface="+mn-lt"/>
          <a:ea typeface="+mn-ea"/>
          <a:cs typeface="+mn-cs"/>
        </a:defRPr>
      </a:lvl9pPr>
    </p:bodyStyle>
    <p:otherStyle>
      <a:lvl1pPr marL="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hangingPunct="1">
        <a:defRPr kumimoji="1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8.xml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jpeg"/><Relationship Id="rId1" Type="http://schemas.openxmlformats.org/officeDocument/2006/relationships/slideLayout" Target="../slideLayouts/slideLayout18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jpeg"/><Relationship Id="rId1" Type="http://schemas.openxmlformats.org/officeDocument/2006/relationships/slideLayout" Target="../slideLayouts/slideLayout18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_rels/slide6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emf"/><Relationship Id="rId1" Type="http://schemas.openxmlformats.org/officeDocument/2006/relationships/slideLayout" Target="../slideLayouts/slideLayout18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6.wmf"/><Relationship Id="rId1" Type="http://schemas.openxmlformats.org/officeDocument/2006/relationships/slideLayout" Target="../slideLayouts/slideLayout18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8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Блок-схема: перфолента 1"/>
          <p:cNvSpPr/>
          <p:nvPr/>
        </p:nvSpPr>
        <p:spPr>
          <a:xfrm>
            <a:off x="1142976" y="1214422"/>
            <a:ext cx="7358114" cy="3090688"/>
          </a:xfrm>
          <a:prstGeom prst="flowChartPunchedTape">
            <a:avLst/>
          </a:prstGeom>
          <a:solidFill>
            <a:schemeClr val="accent3"/>
          </a:solidFill>
          <a:ln>
            <a:noFill/>
          </a:ln>
          <a:effectLst>
            <a:outerShdw blurRad="149987" dist="250190" dir="8460000" algn="ctr">
              <a:srgbClr val="000000">
                <a:alpha val="28000"/>
              </a:srgbClr>
            </a:outerShdw>
          </a:effectLst>
          <a:scene3d>
            <a:camera prst="orthographicFront">
              <a:rot lat="0" lon="0" rev="0"/>
            </a:camera>
            <a:lightRig rig="contrasting" dir="t">
              <a:rot lat="0" lon="0" rev="1500000"/>
            </a:lightRig>
          </a:scene3d>
          <a:sp3d prstMaterial="metal">
            <a:bevelT w="88900" h="88900"/>
          </a:sp3d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5400" dirty="0" smtClean="0">
                <a:solidFill>
                  <a:prstClr val="white"/>
                </a:solidFill>
              </a:rPr>
              <a:t>Решение задач конкурса «Кенгуру»</a:t>
            </a:r>
            <a:endParaRPr lang="ru-RU" sz="5400" dirty="0">
              <a:solidFill>
                <a:prstClr val="white"/>
              </a:solidFill>
            </a:endParaRPr>
          </a:p>
        </p:txBody>
      </p:sp>
      <p:sp>
        <p:nvSpPr>
          <p:cNvPr id="3" name="TextBox 2"/>
          <p:cNvSpPr txBox="1"/>
          <p:nvPr/>
        </p:nvSpPr>
        <p:spPr>
          <a:xfrm>
            <a:off x="3000364" y="214290"/>
            <a:ext cx="2991525" cy="58477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C00000"/>
                </a:solidFill>
              </a:rPr>
              <a:t>Занятие  № 11</a:t>
            </a:r>
            <a:endParaRPr lang="ru-RU" sz="3200" b="1" dirty="0">
              <a:solidFill>
                <a:srgbClr val="C00000"/>
              </a:solidFill>
            </a:endParaRPr>
          </a:p>
        </p:txBody>
      </p:sp>
      <p:pic>
        <p:nvPicPr>
          <p:cNvPr id="4" name="Picture 2" descr="C:\Documents and Settings\нина\Local Settings\Temporary Internet Files\Content.IE5\YV8PIQLK\MCj040640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6000760" y="4643446"/>
            <a:ext cx="1812340" cy="1557337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34334201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6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3" dur="58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14" dur="1822" tmFilter="0,0; 0.14,0.36; 0.43,0.73; 0.71,0.91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0.25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664" tmFilter="0.0,0.0; 0.25,0.07; 0.50,0.2; 0.75,0.467; 1.0,1.0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3">
                                          <p:val>
                                            <p:fltVal val="0.5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6" dur="664" tmFilter="0, 0; 0.125,0.2665; 0.25,0.4; 0.375,0.465; 0.5,0.5;  0.625,0.535; 0.75,0.6; 0.875,0.7335; 1,1">
                                          <p:stCondLst>
                                            <p:cond delay="66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9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332" tmFilter="0, 0; 0.125,0.2665; 0.25,0.4; 0.375,0.465; 0.5,0.5;  0.625,0.535; 0.75,0.6; 0.875,0.7335; 1,1">
                                          <p:stCondLst>
                                            <p:cond delay="132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27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164" tmFilter="0, 0; 0.125,0.2665; 0.25,0.4; 0.375,0.465; 0.5,0.5;  0.625,0.535; 0.75,0.6; 0.875,0.7335; 1,1">
                                          <p:stCondLst>
                                            <p:cond delay="165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 fmla="#ppt_y-sin(pi*$)/81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fltVal val="1"/>
                                          </p:val>
                                        </p:tav>
                                      </p:tavLst>
                                    </p:anim>
                                    <p:animScale>
                                      <p:cBhvr>
                                        <p:cTn id="19" dur="26">
                                          <p:stCondLst>
                                            <p:cond delay="65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60000"/>
                                    </p:animScale>
                                    <p:animScale>
                                      <p:cBhvr>
                                        <p:cTn id="20" dur="166" decel="50000">
                                          <p:stCondLst>
                                            <p:cond delay="676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1" dur="26">
                                          <p:stCondLst>
                                            <p:cond delay="131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80000"/>
                                    </p:animScale>
                                    <p:animScale>
                                      <p:cBhvr>
                                        <p:cTn id="22" dur="166" decel="50000">
                                          <p:stCondLst>
                                            <p:cond delay="133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3" dur="26">
                                          <p:stCondLst>
                                            <p:cond delay="1642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0000"/>
                                    </p:animScale>
                                    <p:animScale>
                                      <p:cBhvr>
                                        <p:cTn id="24" dur="166" decel="50000">
                                          <p:stCondLst>
                                            <p:cond delay="166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  <p:animScale>
                                      <p:cBhvr>
                                        <p:cTn id="25" dur="26">
                                          <p:stCondLst>
                                            <p:cond delay="1808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95000"/>
                                    </p:animScale>
                                    <p:animScale>
                                      <p:cBhvr>
                                        <p:cTn id="26" dur="166" decel="50000">
                                          <p:stCondLst>
                                            <p:cond delay="1834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</p:cBhvr>
                                      <p:to x="100000" y="100000"/>
                                    </p:animScale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 animBg="1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pSp>
        <p:nvGrpSpPr>
          <p:cNvPr id="1026" name="Group 2"/>
          <p:cNvGrpSpPr>
            <a:grpSpLocks/>
          </p:cNvGrpSpPr>
          <p:nvPr/>
        </p:nvGrpSpPr>
        <p:grpSpPr bwMode="auto">
          <a:xfrm>
            <a:off x="1714480" y="1643050"/>
            <a:ext cx="5357850" cy="4643470"/>
            <a:chOff x="3060" y="2340"/>
            <a:chExt cx="2835" cy="2835"/>
          </a:xfrm>
          <a:solidFill>
            <a:srgbClr val="A3E0FF"/>
          </a:solidFill>
        </p:grpSpPr>
        <p:sp>
          <p:nvSpPr>
            <p:cNvPr id="1027" name="Oval 3"/>
            <p:cNvSpPr>
              <a:spLocks noChangeArrowheads="1"/>
            </p:cNvSpPr>
            <p:nvPr/>
          </p:nvSpPr>
          <p:spPr bwMode="auto">
            <a:xfrm>
              <a:off x="3060" y="2340"/>
              <a:ext cx="2835" cy="2835"/>
            </a:xfrm>
            <a:prstGeom prst="ellipse">
              <a:avLst/>
            </a:prstGeom>
            <a:grpFill/>
            <a:ln w="63500" cmpd="thickThin">
              <a:solidFill>
                <a:srgbClr val="8064A2"/>
              </a:solidFill>
              <a:round/>
              <a:headEnd/>
              <a:tailEnd/>
            </a:ln>
            <a:effectLst/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1028" name="AutoShape 4"/>
            <p:cNvCxnSpPr>
              <a:cxnSpLocks noChangeShapeType="1"/>
            </p:cNvCxnSpPr>
            <p:nvPr/>
          </p:nvCxnSpPr>
          <p:spPr bwMode="auto">
            <a:xfrm flipH="1">
              <a:off x="4485" y="2340"/>
              <a:ext cx="15" cy="283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29" name="AutoShape 5"/>
            <p:cNvCxnSpPr>
              <a:cxnSpLocks noChangeShapeType="1"/>
            </p:cNvCxnSpPr>
            <p:nvPr/>
          </p:nvCxnSpPr>
          <p:spPr bwMode="auto">
            <a:xfrm>
              <a:off x="3060" y="3705"/>
              <a:ext cx="2835" cy="30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0" name="AutoShape 6"/>
            <p:cNvCxnSpPr>
              <a:cxnSpLocks noChangeShapeType="1"/>
            </p:cNvCxnSpPr>
            <p:nvPr/>
          </p:nvCxnSpPr>
          <p:spPr bwMode="auto">
            <a:xfrm>
              <a:off x="3435" y="2775"/>
              <a:ext cx="2115" cy="190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1031" name="AutoShape 7"/>
            <p:cNvCxnSpPr>
              <a:cxnSpLocks noChangeShapeType="1"/>
            </p:cNvCxnSpPr>
            <p:nvPr/>
          </p:nvCxnSpPr>
          <p:spPr bwMode="auto">
            <a:xfrm flipH="1">
              <a:off x="3435" y="2775"/>
              <a:ext cx="2115" cy="1905"/>
            </a:xfrm>
            <a:prstGeom prst="straightConnector1">
              <a:avLst/>
            </a:prstGeom>
            <a:grpFill/>
            <a:ln w="952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1032" name="Text Box 8"/>
            <p:cNvSpPr txBox="1">
              <a:spLocks noChangeArrowheads="1"/>
            </p:cNvSpPr>
            <p:nvPr/>
          </p:nvSpPr>
          <p:spPr bwMode="auto">
            <a:xfrm>
              <a:off x="4685" y="2558"/>
              <a:ext cx="484" cy="4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4800" b="1" dirty="0" smtClean="0">
                  <a:solidFill>
                    <a:srgbClr val="632423"/>
                  </a:solidFill>
                  <a:latin typeface="Calibri" pitchFamily="34" charset="0"/>
                </a:rPr>
                <a:t>2</a:t>
              </a:r>
              <a:endParaRPr lang="ru-RU" sz="48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3" name="Text Box 9"/>
            <p:cNvSpPr txBox="1">
              <a:spLocks noChangeArrowheads="1"/>
            </p:cNvSpPr>
            <p:nvPr/>
          </p:nvSpPr>
          <p:spPr bwMode="auto">
            <a:xfrm>
              <a:off x="5191" y="3228"/>
              <a:ext cx="484" cy="4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4800" b="1" smtClean="0">
                  <a:solidFill>
                    <a:srgbClr val="632423"/>
                  </a:solidFill>
                  <a:latin typeface="Calibri" pitchFamily="34" charset="0"/>
                </a:rPr>
                <a:t>3</a:t>
              </a:r>
              <a:endParaRPr lang="ru-RU" sz="720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4" name="Text Box 10"/>
            <p:cNvSpPr txBox="1">
              <a:spLocks noChangeArrowheads="1"/>
            </p:cNvSpPr>
            <p:nvPr/>
          </p:nvSpPr>
          <p:spPr bwMode="auto">
            <a:xfrm>
              <a:off x="5139" y="3823"/>
              <a:ext cx="484" cy="4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4800" b="1" dirty="0" smtClean="0">
                  <a:solidFill>
                    <a:srgbClr val="632423"/>
                  </a:solidFill>
                  <a:latin typeface="Calibri" pitchFamily="34" charset="0"/>
                </a:rPr>
                <a:t>4</a:t>
              </a:r>
              <a:endParaRPr lang="ru-RU" sz="7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5" name="Text Box 11"/>
            <p:cNvSpPr txBox="1">
              <a:spLocks noChangeArrowheads="1"/>
            </p:cNvSpPr>
            <p:nvPr/>
          </p:nvSpPr>
          <p:spPr bwMode="auto">
            <a:xfrm>
              <a:off x="4685" y="4346"/>
              <a:ext cx="484" cy="4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4800" b="1" dirty="0" smtClean="0">
                  <a:solidFill>
                    <a:srgbClr val="632423"/>
                  </a:solidFill>
                  <a:latin typeface="Calibri" pitchFamily="34" charset="0"/>
                </a:rPr>
                <a:t>5</a:t>
              </a:r>
              <a:endParaRPr lang="ru-RU" sz="72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6" name="Text Box 12"/>
            <p:cNvSpPr txBox="1">
              <a:spLocks noChangeArrowheads="1"/>
            </p:cNvSpPr>
            <p:nvPr/>
          </p:nvSpPr>
          <p:spPr bwMode="auto">
            <a:xfrm>
              <a:off x="3929" y="4346"/>
              <a:ext cx="484" cy="4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4800" b="1" dirty="0" smtClean="0">
                  <a:solidFill>
                    <a:srgbClr val="632423"/>
                  </a:solidFill>
                  <a:latin typeface="Calibri" pitchFamily="34" charset="0"/>
                </a:rPr>
                <a:t>5</a:t>
              </a:r>
              <a:endParaRPr lang="ru-RU" sz="48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7" name="Text Box 13"/>
            <p:cNvSpPr txBox="1">
              <a:spLocks noChangeArrowheads="1"/>
            </p:cNvSpPr>
            <p:nvPr/>
          </p:nvSpPr>
          <p:spPr bwMode="auto">
            <a:xfrm>
              <a:off x="3816" y="2514"/>
              <a:ext cx="484" cy="4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4800" b="1" dirty="0" smtClean="0">
                  <a:solidFill>
                    <a:srgbClr val="632423"/>
                  </a:solidFill>
                  <a:latin typeface="Calibri" pitchFamily="34" charset="0"/>
                </a:rPr>
                <a:t>?</a:t>
              </a:r>
              <a:endParaRPr lang="ru-RU" sz="48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8" name="Text Box 14"/>
            <p:cNvSpPr txBox="1">
              <a:spLocks noChangeArrowheads="1"/>
            </p:cNvSpPr>
            <p:nvPr/>
          </p:nvSpPr>
          <p:spPr bwMode="auto">
            <a:xfrm>
              <a:off x="3325" y="3125"/>
              <a:ext cx="484" cy="4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4800" b="1" dirty="0" smtClean="0">
                  <a:solidFill>
                    <a:srgbClr val="632423"/>
                  </a:solidFill>
                  <a:latin typeface="Calibri" pitchFamily="34" charset="0"/>
                </a:rPr>
                <a:t>9</a:t>
              </a:r>
              <a:endParaRPr lang="ru-RU" sz="48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1039" name="Text Box 15"/>
            <p:cNvSpPr txBox="1">
              <a:spLocks noChangeArrowheads="1"/>
            </p:cNvSpPr>
            <p:nvPr/>
          </p:nvSpPr>
          <p:spPr bwMode="auto">
            <a:xfrm>
              <a:off x="3400" y="3867"/>
              <a:ext cx="484" cy="477"/>
            </a:xfrm>
            <a:prstGeom prst="rect">
              <a:avLst/>
            </a:prstGeom>
            <a:grpFill/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ts val="1000"/>
                </a:spcAft>
              </a:pPr>
              <a:r>
                <a:rPr lang="ru-RU" sz="4800" b="1" dirty="0" smtClean="0">
                  <a:solidFill>
                    <a:srgbClr val="632423"/>
                  </a:solidFill>
                  <a:latin typeface="Calibri" pitchFamily="34" charset="0"/>
                </a:rPr>
                <a:t>7</a:t>
              </a:r>
              <a:endParaRPr lang="ru-RU" sz="4800" dirty="0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1040" name="Rectangle 16"/>
          <p:cNvSpPr>
            <a:spLocks noChangeArrowheads="1"/>
          </p:cNvSpPr>
          <p:nvPr/>
        </p:nvSpPr>
        <p:spPr bwMode="auto">
          <a:xfrm>
            <a:off x="2643174" y="0"/>
            <a:ext cx="2628155" cy="70788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4000" b="1" i="1" dirty="0" smtClean="0">
                <a:solidFill>
                  <a:srgbClr val="943634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Разминка</a:t>
            </a:r>
            <a:endParaRPr lang="ru-RU" sz="4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041" name="Rectangle 17"/>
          <p:cNvSpPr>
            <a:spLocks noChangeArrowheads="1"/>
          </p:cNvSpPr>
          <p:nvPr/>
        </p:nvSpPr>
        <p:spPr bwMode="auto">
          <a:xfrm>
            <a:off x="1285852" y="642918"/>
            <a:ext cx="650085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Вставьте недостающее число</a:t>
            </a:r>
            <a:endParaRPr lang="ru-RU" sz="2800" b="1" dirty="0" smtClean="0">
              <a:solidFill>
                <a:prstClr val="black"/>
              </a:solidFill>
              <a:cs typeface="Times New Roman" pitchFamily="18" charset="0"/>
            </a:endParaRPr>
          </a:p>
        </p:txBody>
      </p:sp>
      <p:sp>
        <p:nvSpPr>
          <p:cNvPr id="20" name="TextBox 19"/>
          <p:cNvSpPr txBox="1"/>
          <p:nvPr/>
        </p:nvSpPr>
        <p:spPr>
          <a:xfrm>
            <a:off x="3214678" y="2000240"/>
            <a:ext cx="928694" cy="830997"/>
          </a:xfrm>
          <a:prstGeom prst="rect">
            <a:avLst/>
          </a:prstGeom>
          <a:solidFill>
            <a:srgbClr val="A3E0FF"/>
          </a:solidFill>
        </p:spPr>
        <p:txBody>
          <a:bodyPr wrap="square" rtlCol="0">
            <a:spAutoFit/>
          </a:bodyPr>
          <a:lstStyle/>
          <a:p>
            <a:r>
              <a:rPr lang="ru-RU" sz="4800" b="1" dirty="0" smtClean="0">
                <a:solidFill>
                  <a:srgbClr val="793905"/>
                </a:solidFill>
              </a:rPr>
              <a:t>11</a:t>
            </a:r>
            <a:endParaRPr lang="ru-RU" sz="4800" b="1" dirty="0">
              <a:solidFill>
                <a:srgbClr val="793905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85510321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4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104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" fill="hold">
                      <p:stCondLst>
                        <p:cond delay="indefinite"/>
                      </p:stCondLst>
                      <p:childTnLst>
                        <p:par>
                          <p:cTn id="9" fill="hold">
                            <p:stCondLst>
                              <p:cond delay="0"/>
                            </p:stCondLst>
                            <p:childTnLst>
                              <p:par>
                                <p:cTn id="10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2" dur="2000"/>
                                        <p:tgtEl>
                                          <p:spTgt spid="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041" grpId="0"/>
      <p:bldP spid="20" grpId="0" animBg="1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 showMasterSp="0">
  <p:cSld>
    <p:bg>
      <p:bgPr>
        <a:blipFill rotWithShape="0">
          <a:blip r:embed="rId2" cstate="print"/>
          <a:srcRect/>
          <a:tile tx="0" ty="0" sx="100000" sy="100000" flip="none" algn="tl"/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346" name="Rectangle 10"/>
          <p:cNvSpPr>
            <a:spLocks noChangeArrowheads="1"/>
          </p:cNvSpPr>
          <p:nvPr/>
        </p:nvSpPr>
        <p:spPr bwMode="auto">
          <a:xfrm>
            <a:off x="2143108" y="1214422"/>
            <a:ext cx="3929090" cy="353943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    Д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marL="274638"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Л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365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П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365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С                     (  . . .  )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365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Т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365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ОС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36512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3200" b="1" dirty="0" smtClean="0">
                <a:solidFill>
                  <a:srgbClr val="002060"/>
                </a:solidFill>
                <a:latin typeface="Calibri" pitchFamily="34" charset="0"/>
                <a:ea typeface="Calibri" pitchFamily="34" charset="0"/>
                <a:cs typeface="Times New Roman" pitchFamily="18" charset="0"/>
              </a:rPr>
              <a:t>ЯС</a:t>
            </a:r>
            <a:endParaRPr lang="ru-RU" sz="4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4345" name="Rectangle 9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82550"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14337" name="Group 1"/>
          <p:cNvGrpSpPr>
            <a:grpSpLocks/>
          </p:cNvGrpSpPr>
          <p:nvPr/>
        </p:nvGrpSpPr>
        <p:grpSpPr bwMode="auto">
          <a:xfrm>
            <a:off x="3000364" y="1714488"/>
            <a:ext cx="1647828" cy="2714644"/>
            <a:chOff x="2973" y="6615"/>
            <a:chExt cx="1920" cy="2241"/>
          </a:xfrm>
        </p:grpSpPr>
        <p:sp>
          <p:nvSpPr>
            <p:cNvPr id="14344" name="AutoShape 8"/>
            <p:cNvSpPr>
              <a:spLocks noChangeShapeType="1"/>
            </p:cNvSpPr>
            <p:nvPr/>
          </p:nvSpPr>
          <p:spPr bwMode="auto">
            <a:xfrm>
              <a:off x="3109" y="6615"/>
              <a:ext cx="1784" cy="1032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43" name="AutoShape 7"/>
            <p:cNvSpPr>
              <a:spLocks noChangeShapeType="1"/>
            </p:cNvSpPr>
            <p:nvPr/>
          </p:nvSpPr>
          <p:spPr bwMode="auto">
            <a:xfrm>
              <a:off x="2973" y="6930"/>
              <a:ext cx="1920" cy="717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42" name="AutoShape 6"/>
            <p:cNvSpPr>
              <a:spLocks noChangeShapeType="1"/>
            </p:cNvSpPr>
            <p:nvPr/>
          </p:nvSpPr>
          <p:spPr bwMode="auto">
            <a:xfrm>
              <a:off x="2973" y="7332"/>
              <a:ext cx="1920" cy="315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41" name="AutoShape 5"/>
            <p:cNvSpPr>
              <a:spLocks noChangeShapeType="1"/>
            </p:cNvSpPr>
            <p:nvPr/>
          </p:nvSpPr>
          <p:spPr bwMode="auto">
            <a:xfrm>
              <a:off x="2973" y="7647"/>
              <a:ext cx="1920" cy="1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40" name="AutoShape 4"/>
            <p:cNvSpPr>
              <a:spLocks noChangeShapeType="1"/>
            </p:cNvSpPr>
            <p:nvPr/>
          </p:nvSpPr>
          <p:spPr bwMode="auto">
            <a:xfrm flipV="1">
              <a:off x="2973" y="7647"/>
              <a:ext cx="1920" cy="384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39" name="AutoShape 3"/>
            <p:cNvSpPr>
              <a:spLocks noChangeShapeType="1"/>
            </p:cNvSpPr>
            <p:nvPr/>
          </p:nvSpPr>
          <p:spPr bwMode="auto">
            <a:xfrm flipV="1">
              <a:off x="3109" y="7647"/>
              <a:ext cx="1784" cy="810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4338" name="AutoShape 2"/>
            <p:cNvSpPr>
              <a:spLocks noChangeShapeType="1"/>
            </p:cNvSpPr>
            <p:nvPr/>
          </p:nvSpPr>
          <p:spPr bwMode="auto">
            <a:xfrm flipV="1">
              <a:off x="3109" y="7647"/>
              <a:ext cx="1784" cy="1209"/>
            </a:xfrm>
            <a:prstGeom prst="straightConnector1">
              <a:avLst/>
            </a:prstGeom>
            <a:noFill/>
            <a:ln w="38100">
              <a:solidFill>
                <a:srgbClr val="0070C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2" name="TextBox 11"/>
          <p:cNvSpPr txBox="1"/>
          <p:nvPr/>
        </p:nvSpPr>
        <p:spPr>
          <a:xfrm>
            <a:off x="2000232" y="357166"/>
            <a:ext cx="5694764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Найдите общее окончание слов</a:t>
            </a:r>
            <a:endParaRPr lang="ru-RU" b="1" dirty="0">
              <a:solidFill>
                <a:prstClr val="black"/>
              </a:solidFill>
            </a:endParaRPr>
          </a:p>
        </p:txBody>
      </p:sp>
      <p:sp>
        <p:nvSpPr>
          <p:cNvPr id="13" name="TextBox 12"/>
          <p:cNvSpPr txBox="1"/>
          <p:nvPr/>
        </p:nvSpPr>
        <p:spPr>
          <a:xfrm>
            <a:off x="4857752" y="2714620"/>
            <a:ext cx="872355" cy="584775"/>
          </a:xfrm>
          <a:prstGeom prst="rect">
            <a:avLst/>
          </a:prstGeom>
          <a:blipFill>
            <a:blip r:embed="rId2" cstate="print"/>
            <a:tile tx="0" ty="0" sx="100000" sy="100000" flip="none" algn="tl"/>
          </a:blipFill>
        </p:spPr>
        <p:txBody>
          <a:bodyPr wrap="none" rtlCol="0">
            <a:spAutoFit/>
          </a:bodyPr>
          <a:lstStyle/>
          <a:p>
            <a:r>
              <a:rPr lang="ru-RU" sz="3200" b="1" dirty="0" smtClean="0">
                <a:solidFill>
                  <a:srgbClr val="4062E3">
                    <a:lumMod val="50000"/>
                  </a:srgbClr>
                </a:solidFill>
                <a:latin typeface="Calibri" pitchFamily="34" charset="0"/>
              </a:rPr>
              <a:t>ЕНЬ</a:t>
            </a:r>
            <a:endParaRPr lang="ru-RU" sz="3200" b="1" dirty="0">
              <a:solidFill>
                <a:srgbClr val="4062E3">
                  <a:lumMod val="50000"/>
                </a:srgbClr>
              </a:solidFill>
              <a:latin typeface="Calibri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42314083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3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361" name="Rectangle 1"/>
          <p:cNvSpPr>
            <a:spLocks noChangeArrowheads="1"/>
          </p:cNvSpPr>
          <p:nvPr/>
        </p:nvSpPr>
        <p:spPr bwMode="auto">
          <a:xfrm>
            <a:off x="0" y="786923"/>
            <a:ext cx="9144000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№5.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   Записывая пример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путаник Вася заменил </a:t>
            </a:r>
            <a:r>
              <a:rPr lang="ru-RU" sz="2800" b="1" dirty="0" smtClean="0">
                <a:solidFill>
                  <a:srgbClr val="79498D">
                    <a:lumMod val="75000"/>
                  </a:srgbClr>
                </a:solidFill>
                <a:latin typeface="Calibri" pitchFamily="34" charset="0"/>
                <a:ea typeface="Calibri" pitchFamily="34" charset="0"/>
                <a:cs typeface="TT251o00"/>
              </a:rPr>
              <a:t> ×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на </a:t>
            </a:r>
            <a:r>
              <a:rPr lang="ru-RU" sz="2800" b="1" dirty="0" smtClean="0">
                <a:solidFill>
                  <a:srgbClr val="79498D">
                    <a:lumMod val="75000"/>
                  </a:srgbClr>
                </a:solidFill>
                <a:latin typeface="Calibri" pitchFamily="34" charset="0"/>
                <a:ea typeface="Calibri" pitchFamily="34" charset="0"/>
                <a:cs typeface="Helvetica"/>
              </a:rPr>
              <a:t>+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, </a:t>
            </a:r>
          </a:p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а </a:t>
            </a:r>
            <a:r>
              <a:rPr lang="ru-RU" sz="2800" b="1" dirty="0" smtClean="0">
                <a:solidFill>
                  <a:srgbClr val="79498D">
                    <a:lumMod val="75000"/>
                  </a:srgbClr>
                </a:solidFill>
                <a:latin typeface="Calibri" pitchFamily="34" charset="0"/>
                <a:ea typeface="Calibri" pitchFamily="34" charset="0"/>
                <a:cs typeface="Helvetica"/>
              </a:rPr>
              <a:t>+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на </a:t>
            </a:r>
            <a:r>
              <a:rPr lang="ru-RU" sz="2800" b="1" dirty="0" smtClean="0">
                <a:solidFill>
                  <a:srgbClr val="79498D">
                    <a:lumMod val="75000"/>
                  </a:srgbClr>
                </a:solidFill>
                <a:latin typeface="Calibri" pitchFamily="34" charset="0"/>
                <a:ea typeface="Calibri" pitchFamily="34" charset="0"/>
                <a:cs typeface="Symbol" pitchFamily="18" charset="2"/>
              </a:rPr>
              <a:t>×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но все равно</a:t>
            </a:r>
            <a:r>
              <a:rPr lang="ru-RU" sz="2800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получил верный ответ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.</a:t>
            </a:r>
          </a:p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Каким мог быть этот пример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?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(А)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1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Symbol" pitchFamily="18" charset="2"/>
              </a:rPr>
              <a:t>×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3 + 5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(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Б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)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3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Symbol" pitchFamily="18" charset="2"/>
              </a:rPr>
              <a:t>×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2 + 4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(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В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)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3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Symbol" pitchFamily="18" charset="2"/>
              </a:rPr>
              <a:t>×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2 + 2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(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Г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)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2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Symbol" pitchFamily="18" charset="2"/>
              </a:rPr>
              <a:t>×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3 +2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(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Д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)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5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Symbol" pitchFamily="18" charset="2"/>
              </a:rPr>
              <a:t>× </a:t>
            </a: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3 + 2</a:t>
            </a:r>
            <a:endParaRPr lang="ru-RU" sz="28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" name="Прямоугольник 2"/>
          <p:cNvSpPr/>
          <p:nvPr/>
        </p:nvSpPr>
        <p:spPr>
          <a:xfrm>
            <a:off x="642910" y="0"/>
            <a:ext cx="8072494" cy="58477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3200" b="1" i="1" dirty="0" smtClean="0">
                <a:solidFill>
                  <a:srgbClr val="C00000"/>
                </a:solidFill>
              </a:rPr>
              <a:t>Решение задач конкурса «Кенгуру » 2008</a:t>
            </a:r>
            <a:endParaRPr lang="ru-RU" sz="3200" dirty="0">
              <a:solidFill>
                <a:srgbClr val="C00000"/>
              </a:solidFill>
            </a:endParaRPr>
          </a:p>
        </p:txBody>
      </p:sp>
      <p:sp>
        <p:nvSpPr>
          <p:cNvPr id="4" name="TextBox 3"/>
          <p:cNvSpPr txBox="1"/>
          <p:nvPr/>
        </p:nvSpPr>
        <p:spPr>
          <a:xfrm>
            <a:off x="2714612" y="2714620"/>
            <a:ext cx="3071834" cy="58477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3200" b="1" dirty="0" smtClean="0">
                <a:solidFill>
                  <a:srgbClr val="AE236A">
                    <a:lumMod val="75000"/>
                  </a:srgbClr>
                </a:solidFill>
                <a:latin typeface="Calibri" pitchFamily="34" charset="0"/>
              </a:rPr>
              <a:t>2×3 +2 =2+3×2</a:t>
            </a:r>
            <a:endParaRPr lang="ru-RU" sz="2000" b="1" dirty="0">
              <a:solidFill>
                <a:srgbClr val="AE236A">
                  <a:lumMod val="75000"/>
                </a:srgbClr>
              </a:solidFill>
              <a:latin typeface="Calibri" pitchFamily="34" charset="0"/>
            </a:endParaRPr>
          </a:p>
        </p:txBody>
      </p:sp>
      <p:grpSp>
        <p:nvGrpSpPr>
          <p:cNvPr id="7" name="Группа 6"/>
          <p:cNvGrpSpPr/>
          <p:nvPr/>
        </p:nvGrpSpPr>
        <p:grpSpPr>
          <a:xfrm>
            <a:off x="2714612" y="3714752"/>
            <a:ext cx="3028940" cy="2428892"/>
            <a:chOff x="2714612" y="3714752"/>
            <a:chExt cx="3028940" cy="2329953"/>
          </a:xfrm>
        </p:grpSpPr>
        <p:pic>
          <p:nvPicPr>
            <p:cNvPr id="5" name="Рисунок 4" descr="30.jpeg"/>
            <p:cNvPicPr>
              <a:picLocks noChangeAspect="1"/>
            </p:cNvPicPr>
            <p:nvPr/>
          </p:nvPicPr>
          <p:blipFill>
            <a:blip r:embed="rId2" cstate="print">
              <a:clrChange>
                <a:clrFrom>
                  <a:srgbClr val="FCFEF9"/>
                </a:clrFrom>
                <a:clrTo>
                  <a:srgbClr val="FCFEF9">
                    <a:alpha val="0"/>
                  </a:srgbClr>
                </a:clrTo>
              </a:clrChange>
            </a:blip>
            <a:stretch>
              <a:fillRect/>
            </a:stretch>
          </p:blipFill>
          <p:spPr>
            <a:xfrm>
              <a:off x="2714612" y="3714752"/>
              <a:ext cx="3028940" cy="2329953"/>
            </a:xfrm>
            <a:prstGeom prst="rect">
              <a:avLst/>
            </a:prstGeom>
          </p:spPr>
        </p:pic>
        <p:sp>
          <p:nvSpPr>
            <p:cNvPr id="6" name="TextBox 5"/>
            <p:cNvSpPr txBox="1"/>
            <p:nvPr/>
          </p:nvSpPr>
          <p:spPr>
            <a:xfrm>
              <a:off x="3571868" y="4071942"/>
              <a:ext cx="1643074" cy="738098"/>
            </a:xfrm>
            <a:prstGeom prst="rect">
              <a:avLst/>
            </a:prstGeom>
            <a:solidFill>
              <a:srgbClr val="336600"/>
            </a:solidFill>
          </p:spPr>
          <p:txBody>
            <a:bodyPr wrap="square" rtlCol="0">
              <a:spAutoFit/>
            </a:bodyPr>
            <a:lstStyle/>
            <a:p>
              <a:r>
                <a:rPr lang="ru-RU" sz="4400" dirty="0" smtClean="0">
                  <a:solidFill>
                    <a:prstClr val="white"/>
                  </a:solidFill>
                </a:rPr>
                <a:t>2х2=?</a:t>
              </a:r>
              <a:endParaRPr lang="ru-RU" sz="4400" dirty="0">
                <a:solidFill>
                  <a:prstClr val="white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7202209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697" name="AutoShape 1"/>
          <p:cNvSpPr>
            <a:spLocks noChangeArrowheads="1"/>
          </p:cNvSpPr>
          <p:nvPr/>
        </p:nvSpPr>
        <p:spPr bwMode="auto">
          <a:xfrm>
            <a:off x="7572396" y="1500174"/>
            <a:ext cx="1214446" cy="1000132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9699" name="Rectangle 3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29700" name="Rectangle 4"/>
          <p:cNvSpPr>
            <a:spLocks noChangeArrowheads="1"/>
          </p:cNvSpPr>
          <p:nvPr/>
        </p:nvSpPr>
        <p:spPr bwMode="auto">
          <a:xfrm>
            <a:off x="0" y="213161"/>
            <a:ext cx="7429520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ea typeface="Calibri" pitchFamily="34" charset="0"/>
                <a:cs typeface="Helvetica-Bold"/>
              </a:rPr>
              <a:t>№6.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Никита кладет на лист бумаги два одинаковых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треугольника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(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нарисованных справа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и обводит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контур полученной фигуры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. </a:t>
            </a:r>
          </a:p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Какую фигуру он не</a:t>
            </a:r>
            <a:r>
              <a:rPr lang="ru-RU" sz="2800" dirty="0" smtClean="0">
                <a:solidFill>
                  <a:prstClr val="black"/>
                </a:solidFill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сможет получить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?</a:t>
            </a:r>
            <a:endParaRPr lang="ru-RU" sz="2800" dirty="0" smtClean="0">
              <a:solidFill>
                <a:prstClr val="black"/>
              </a:solidFill>
            </a:endParaRPr>
          </a:p>
        </p:txBody>
      </p:sp>
      <p:grpSp>
        <p:nvGrpSpPr>
          <p:cNvPr id="16" name="Группа 15"/>
          <p:cNvGrpSpPr/>
          <p:nvPr/>
        </p:nvGrpSpPr>
        <p:grpSpPr>
          <a:xfrm>
            <a:off x="571472" y="2714620"/>
            <a:ext cx="1357322" cy="1571636"/>
            <a:chOff x="285720" y="2714620"/>
            <a:chExt cx="1357322" cy="1571636"/>
          </a:xfrm>
        </p:grpSpPr>
        <p:sp>
          <p:nvSpPr>
            <p:cNvPr id="6" name="AutoShape 2"/>
            <p:cNvSpPr>
              <a:spLocks noChangeArrowheads="1"/>
            </p:cNvSpPr>
            <p:nvPr/>
          </p:nvSpPr>
          <p:spPr bwMode="auto">
            <a:xfrm>
              <a:off x="285720" y="3286124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7" name="AutoShape 2"/>
            <p:cNvSpPr>
              <a:spLocks noChangeArrowheads="1"/>
            </p:cNvSpPr>
            <p:nvPr/>
          </p:nvSpPr>
          <p:spPr bwMode="auto">
            <a:xfrm rot="10800000">
              <a:off x="285720" y="2714620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0" name="Группа 19"/>
          <p:cNvGrpSpPr/>
          <p:nvPr/>
        </p:nvGrpSpPr>
        <p:grpSpPr>
          <a:xfrm>
            <a:off x="2857488" y="2786058"/>
            <a:ext cx="2000264" cy="1357322"/>
            <a:chOff x="1857356" y="2857496"/>
            <a:chExt cx="2000264" cy="1357322"/>
          </a:xfrm>
        </p:grpSpPr>
        <p:sp>
          <p:nvSpPr>
            <p:cNvPr id="8" name="AutoShape 2"/>
            <p:cNvSpPr>
              <a:spLocks noChangeArrowheads="1"/>
            </p:cNvSpPr>
            <p:nvPr/>
          </p:nvSpPr>
          <p:spPr bwMode="auto">
            <a:xfrm rot="16200000">
              <a:off x="1678761" y="3036091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9" name="AutoShape 2"/>
            <p:cNvSpPr>
              <a:spLocks noChangeArrowheads="1"/>
            </p:cNvSpPr>
            <p:nvPr/>
          </p:nvSpPr>
          <p:spPr bwMode="auto">
            <a:xfrm rot="5400000">
              <a:off x="2678893" y="3036091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4" name="Группа 23"/>
          <p:cNvGrpSpPr/>
          <p:nvPr/>
        </p:nvGrpSpPr>
        <p:grpSpPr>
          <a:xfrm>
            <a:off x="6286512" y="2928934"/>
            <a:ext cx="1500198" cy="1357322"/>
            <a:chOff x="4143372" y="2857496"/>
            <a:chExt cx="1500198" cy="1357322"/>
          </a:xfrm>
        </p:grpSpPr>
        <p:sp>
          <p:nvSpPr>
            <p:cNvPr id="10" name="AutoShape 2"/>
            <p:cNvSpPr>
              <a:spLocks noChangeArrowheads="1"/>
            </p:cNvSpPr>
            <p:nvPr/>
          </p:nvSpPr>
          <p:spPr bwMode="auto">
            <a:xfrm rot="5400000">
              <a:off x="4464843" y="3036091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1" name="AutoShape 2"/>
            <p:cNvSpPr>
              <a:spLocks noChangeArrowheads="1"/>
            </p:cNvSpPr>
            <p:nvPr/>
          </p:nvSpPr>
          <p:spPr bwMode="auto">
            <a:xfrm rot="5400000">
              <a:off x="3964777" y="3036091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8" name="Группа 27"/>
          <p:cNvGrpSpPr/>
          <p:nvPr/>
        </p:nvGrpSpPr>
        <p:grpSpPr>
          <a:xfrm>
            <a:off x="1714480" y="4429132"/>
            <a:ext cx="1569549" cy="2061918"/>
            <a:chOff x="5664680" y="2464860"/>
            <a:chExt cx="1569549" cy="2061918"/>
          </a:xfrm>
        </p:grpSpPr>
        <p:sp>
          <p:nvSpPr>
            <p:cNvPr id="12" name="AutoShape 2"/>
            <p:cNvSpPr>
              <a:spLocks noChangeArrowheads="1"/>
            </p:cNvSpPr>
            <p:nvPr/>
          </p:nvSpPr>
          <p:spPr bwMode="auto">
            <a:xfrm rot="13082177">
              <a:off x="5664680" y="3526646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3" name="AutoShape 2"/>
            <p:cNvSpPr>
              <a:spLocks noChangeArrowheads="1"/>
            </p:cNvSpPr>
            <p:nvPr/>
          </p:nvSpPr>
          <p:spPr bwMode="auto">
            <a:xfrm rot="2224749">
              <a:off x="5876907" y="2464860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14" name="AutoShape 2"/>
          <p:cNvSpPr>
            <a:spLocks noChangeArrowheads="1"/>
          </p:cNvSpPr>
          <p:nvPr/>
        </p:nvSpPr>
        <p:spPr bwMode="auto">
          <a:xfrm>
            <a:off x="7500958" y="285728"/>
            <a:ext cx="1357322" cy="1000132"/>
          </a:xfrm>
          <a:prstGeom prst="triangle">
            <a:avLst>
              <a:gd name="adj" fmla="val 50000"/>
            </a:avLst>
          </a:prstGeom>
          <a:solidFill>
            <a:srgbClr val="FF99FF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grpSp>
        <p:nvGrpSpPr>
          <p:cNvPr id="17" name="Группа 16"/>
          <p:cNvGrpSpPr/>
          <p:nvPr/>
        </p:nvGrpSpPr>
        <p:grpSpPr>
          <a:xfrm>
            <a:off x="571472" y="2714620"/>
            <a:ext cx="1357322" cy="1571636"/>
            <a:chOff x="285720" y="2714620"/>
            <a:chExt cx="1357322" cy="1571636"/>
          </a:xfrm>
        </p:grpSpPr>
        <p:sp>
          <p:nvSpPr>
            <p:cNvPr id="18" name="AutoShape 2"/>
            <p:cNvSpPr>
              <a:spLocks noChangeArrowheads="1"/>
            </p:cNvSpPr>
            <p:nvPr/>
          </p:nvSpPr>
          <p:spPr bwMode="auto">
            <a:xfrm>
              <a:off x="285720" y="3286124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19" name="AutoShape 2"/>
            <p:cNvSpPr>
              <a:spLocks noChangeArrowheads="1"/>
            </p:cNvSpPr>
            <p:nvPr/>
          </p:nvSpPr>
          <p:spPr bwMode="auto">
            <a:xfrm rot="10800000">
              <a:off x="285720" y="2714620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solidFill>
                <a:schemeClr val="tx1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1" name="Группа 20"/>
          <p:cNvGrpSpPr/>
          <p:nvPr/>
        </p:nvGrpSpPr>
        <p:grpSpPr>
          <a:xfrm>
            <a:off x="2857488" y="2786058"/>
            <a:ext cx="2000264" cy="1357322"/>
            <a:chOff x="1857356" y="2857496"/>
            <a:chExt cx="2000264" cy="1357322"/>
          </a:xfrm>
        </p:grpSpPr>
        <p:sp>
          <p:nvSpPr>
            <p:cNvPr id="22" name="AutoShape 2"/>
            <p:cNvSpPr>
              <a:spLocks noChangeArrowheads="1"/>
            </p:cNvSpPr>
            <p:nvPr/>
          </p:nvSpPr>
          <p:spPr bwMode="auto">
            <a:xfrm rot="16200000">
              <a:off x="1678761" y="3036091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3" name="AutoShape 2"/>
            <p:cNvSpPr>
              <a:spLocks noChangeArrowheads="1"/>
            </p:cNvSpPr>
            <p:nvPr/>
          </p:nvSpPr>
          <p:spPr bwMode="auto">
            <a:xfrm rot="5400000">
              <a:off x="2678893" y="3036091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5" name="Группа 24"/>
          <p:cNvGrpSpPr/>
          <p:nvPr/>
        </p:nvGrpSpPr>
        <p:grpSpPr>
          <a:xfrm>
            <a:off x="6286512" y="2928934"/>
            <a:ext cx="1500198" cy="1357322"/>
            <a:chOff x="4143372" y="2857496"/>
            <a:chExt cx="1500198" cy="1357322"/>
          </a:xfrm>
        </p:grpSpPr>
        <p:sp>
          <p:nvSpPr>
            <p:cNvPr id="26" name="AutoShape 2"/>
            <p:cNvSpPr>
              <a:spLocks noChangeArrowheads="1"/>
            </p:cNvSpPr>
            <p:nvPr/>
          </p:nvSpPr>
          <p:spPr bwMode="auto">
            <a:xfrm rot="5400000">
              <a:off x="4464843" y="3036091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" name="AutoShape 2"/>
            <p:cNvSpPr>
              <a:spLocks noChangeArrowheads="1"/>
            </p:cNvSpPr>
            <p:nvPr/>
          </p:nvSpPr>
          <p:spPr bwMode="auto">
            <a:xfrm rot="5400000">
              <a:off x="3964777" y="3036091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grpSp>
        <p:nvGrpSpPr>
          <p:cNvPr id="29" name="Группа 28"/>
          <p:cNvGrpSpPr/>
          <p:nvPr/>
        </p:nvGrpSpPr>
        <p:grpSpPr>
          <a:xfrm>
            <a:off x="1714480" y="4429132"/>
            <a:ext cx="1569549" cy="2061918"/>
            <a:chOff x="5664680" y="2464860"/>
            <a:chExt cx="1569549" cy="2061918"/>
          </a:xfrm>
        </p:grpSpPr>
        <p:sp>
          <p:nvSpPr>
            <p:cNvPr id="30" name="AutoShape 2"/>
            <p:cNvSpPr>
              <a:spLocks noChangeArrowheads="1"/>
            </p:cNvSpPr>
            <p:nvPr/>
          </p:nvSpPr>
          <p:spPr bwMode="auto">
            <a:xfrm rot="13082177">
              <a:off x="5664680" y="3526646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" name="AutoShape 2"/>
            <p:cNvSpPr>
              <a:spLocks noChangeArrowheads="1"/>
            </p:cNvSpPr>
            <p:nvPr/>
          </p:nvSpPr>
          <p:spPr bwMode="auto">
            <a:xfrm rot="2224749">
              <a:off x="5876907" y="2464860"/>
              <a:ext cx="1357322" cy="1000132"/>
            </a:xfrm>
            <a:prstGeom prst="triangle">
              <a:avLst>
                <a:gd name="adj" fmla="val 50000"/>
              </a:avLst>
            </a:prstGeom>
            <a:solidFill>
              <a:srgbClr val="FF99FF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2" name="Прямоугольник 31"/>
          <p:cNvSpPr/>
          <p:nvPr/>
        </p:nvSpPr>
        <p:spPr>
          <a:xfrm>
            <a:off x="4357686" y="5143512"/>
            <a:ext cx="2143140" cy="914400"/>
          </a:xfrm>
          <a:prstGeom prst="rect">
            <a:avLst/>
          </a:prstGeom>
          <a:solidFill>
            <a:srgbClr val="F791F7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  <p:sp>
        <p:nvSpPr>
          <p:cNvPr id="33" name="TextBox 32"/>
          <p:cNvSpPr txBox="1"/>
          <p:nvPr/>
        </p:nvSpPr>
        <p:spPr>
          <a:xfrm>
            <a:off x="5143504" y="6072206"/>
            <a:ext cx="720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(Д)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34" name="TextBox 33"/>
          <p:cNvSpPr txBox="1"/>
          <p:nvPr/>
        </p:nvSpPr>
        <p:spPr>
          <a:xfrm>
            <a:off x="3500430" y="4286256"/>
            <a:ext cx="707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(Б)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35" name="TextBox 34"/>
          <p:cNvSpPr txBox="1"/>
          <p:nvPr/>
        </p:nvSpPr>
        <p:spPr>
          <a:xfrm>
            <a:off x="6786578" y="4286256"/>
            <a:ext cx="710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(В)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36" name="TextBox 35"/>
          <p:cNvSpPr txBox="1"/>
          <p:nvPr/>
        </p:nvSpPr>
        <p:spPr>
          <a:xfrm>
            <a:off x="2496369" y="6166798"/>
            <a:ext cx="789747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(Г)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37" name="TextBox 36"/>
          <p:cNvSpPr txBox="1"/>
          <p:nvPr/>
        </p:nvSpPr>
        <p:spPr>
          <a:xfrm>
            <a:off x="928662" y="4500570"/>
            <a:ext cx="710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(А)</a:t>
            </a:r>
            <a:endParaRPr lang="ru-RU" sz="2800" b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43580893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" fill="hold">
                      <p:stCondLst>
                        <p:cond delay="indefinite"/>
                      </p:stCondLst>
                      <p:childTnLst>
                        <p:par>
                          <p:cTn id="8" fill="hold">
                            <p:stCondLst>
                              <p:cond delay="0"/>
                            </p:stCondLst>
                            <p:childTnLst>
                              <p:par>
                                <p:cTn id="9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1" fill="hold">
                      <p:stCondLst>
                        <p:cond delay="indefinite"/>
                      </p:stCondLst>
                      <p:childTnLst>
                        <p:par>
                          <p:cTn id="12" fill="hold">
                            <p:stCondLst>
                              <p:cond delay="0"/>
                            </p:stCondLst>
                            <p:childTnLst>
                              <p:par>
                                <p:cTn id="13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9" fill="hold">
                      <p:stCondLst>
                        <p:cond delay="indefinite"/>
                      </p:stCondLst>
                      <p:childTnLst>
                        <p:par>
                          <p:cTn id="20" fill="hold">
                            <p:stCondLst>
                              <p:cond delay="0"/>
                            </p:stCondLst>
                            <p:childTnLst>
                              <p:par>
                                <p:cTn id="21" presetID="1" presetClass="emph" presetSubtype="2" fill="hold" nodeType="click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>
                                        <p:cTn id="22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fillcolor</p:attrName>
                                        </p:attrNameLst>
                                      </p:cBhvr>
                                      <p:to>
                                        <a:schemeClr val="accent2"/>
                                      </p:to>
                                    </p:animClr>
                                    <p:set>
                                      <p:cBhvr>
                                        <p:cTn id="23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fill.type</p:attrName>
                                        </p:attrNameLst>
                                      </p:cBhvr>
                                      <p:to>
                                        <p:strVal val="solid"/>
                                      </p:to>
                                    </p:set>
                                    <p:set>
                                      <p:cBhvr>
                                        <p:cTn id="24" dur="2000" fill="hold"/>
                                        <p:tgtEl>
                                          <p:spTgt spid="32"/>
                                        </p:tgtEl>
                                        <p:attrNameLst>
                                          <p:attrName>fill.on</p:attrName>
                                        </p:attrNameLst>
                                      </p:cBhvr>
                                      <p:to>
                                        <p:strVal val="tru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1747" name="Rectangle 3"/>
          <p:cNvSpPr>
            <a:spLocks noChangeArrowheads="1"/>
          </p:cNvSpPr>
          <p:nvPr/>
        </p:nvSpPr>
        <p:spPr bwMode="auto">
          <a:xfrm>
            <a:off x="0" y="-15554"/>
            <a:ext cx="6643702" cy="1815882"/>
          </a:xfrm>
          <a:prstGeom prst="rect">
            <a:avLst/>
          </a:prstGeom>
          <a:solidFill>
            <a:schemeClr val="bg1"/>
          </a:solidFill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№16.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 Фигурка на правом рисунке составлена из 5 кубиков.  Какую из фигурок (А) – (Д) нельзя получить из неё, переложив ровно один кубик?</a:t>
            </a:r>
            <a:endParaRPr lang="ru-RU" sz="3600" dirty="0" smtClean="0">
              <a:solidFill>
                <a:prstClr val="black"/>
              </a:solidFill>
            </a:endParaRPr>
          </a:p>
        </p:txBody>
      </p:sp>
      <p:pic>
        <p:nvPicPr>
          <p:cNvPr id="31745" name="Рисунок 1"/>
          <p:cNvPicPr>
            <a:picLocks noChangeAspect="1" noChangeArrowheads="1"/>
          </p:cNvPicPr>
          <p:nvPr/>
        </p:nvPicPr>
        <p:blipFill>
          <a:blip r:embed="rId2" cstate="print"/>
          <a:srcRect l="76826" t="6480" r="4073" b="49538"/>
          <a:stretch>
            <a:fillRect/>
          </a:stretch>
        </p:blipFill>
        <p:spPr bwMode="auto">
          <a:xfrm>
            <a:off x="6357950" y="-1"/>
            <a:ext cx="2393281" cy="1800000"/>
          </a:xfrm>
          <a:prstGeom prst="rect">
            <a:avLst/>
          </a:prstGeom>
          <a:noFill/>
        </p:spPr>
      </p:pic>
      <p:pic>
        <p:nvPicPr>
          <p:cNvPr id="5" name="Рисунок 4"/>
          <p:cNvPicPr/>
          <p:nvPr/>
        </p:nvPicPr>
        <p:blipFill>
          <a:blip r:embed="rId2" cstate="print">
            <a:lum bright="-10000" contrast="30000"/>
          </a:blip>
          <a:srcRect t="38426" r="19382" b="11973"/>
          <a:stretch>
            <a:fillRect/>
          </a:stretch>
        </p:blipFill>
        <p:spPr bwMode="auto">
          <a:xfrm>
            <a:off x="0" y="2714620"/>
            <a:ext cx="9144000" cy="207170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scene3d>
            <a:camera prst="orthographicFront"/>
            <a:lightRig rig="threePt" dir="t"/>
          </a:scene3d>
          <a:sp3d extrusionH="76200" contourW="12700">
            <a:extrusionClr>
              <a:schemeClr val="tx1"/>
            </a:extrusionClr>
            <a:contourClr>
              <a:schemeClr val="bg1"/>
            </a:contourClr>
          </a:sp3d>
        </p:spPr>
      </p:pic>
      <p:sp>
        <p:nvSpPr>
          <p:cNvPr id="6" name="TextBox 5"/>
          <p:cNvSpPr txBox="1"/>
          <p:nvPr/>
        </p:nvSpPr>
        <p:spPr>
          <a:xfrm>
            <a:off x="928662" y="4857760"/>
            <a:ext cx="710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(А)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7" name="TextBox 6"/>
          <p:cNvSpPr txBox="1"/>
          <p:nvPr/>
        </p:nvSpPr>
        <p:spPr>
          <a:xfrm>
            <a:off x="2500298" y="4857760"/>
            <a:ext cx="707245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(Б)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8" name="TextBox 7"/>
          <p:cNvSpPr txBox="1"/>
          <p:nvPr/>
        </p:nvSpPr>
        <p:spPr>
          <a:xfrm>
            <a:off x="4500562" y="4857760"/>
            <a:ext cx="710451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(В)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9" name="TextBox 8"/>
          <p:cNvSpPr txBox="1"/>
          <p:nvPr/>
        </p:nvSpPr>
        <p:spPr>
          <a:xfrm>
            <a:off x="6072198" y="4929198"/>
            <a:ext cx="67197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(Г)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0" name="TextBox 9"/>
          <p:cNvSpPr txBox="1"/>
          <p:nvPr/>
        </p:nvSpPr>
        <p:spPr>
          <a:xfrm>
            <a:off x="7786710" y="4929198"/>
            <a:ext cx="720069" cy="523220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800" b="1" dirty="0" smtClean="0">
                <a:solidFill>
                  <a:prstClr val="black"/>
                </a:solidFill>
              </a:rPr>
              <a:t>(Д)</a:t>
            </a:r>
            <a:endParaRPr lang="ru-RU" sz="2800" b="1" dirty="0">
              <a:solidFill>
                <a:prstClr val="black"/>
              </a:solidFill>
            </a:endParaRPr>
          </a:p>
        </p:txBody>
      </p:sp>
      <p:sp>
        <p:nvSpPr>
          <p:cNvPr id="11" name="6-конечная звезда 10"/>
          <p:cNvSpPr/>
          <p:nvPr/>
        </p:nvSpPr>
        <p:spPr>
          <a:xfrm>
            <a:off x="3643306" y="2357430"/>
            <a:ext cx="2214578" cy="2928958"/>
          </a:xfrm>
          <a:prstGeom prst="star6">
            <a:avLst/>
          </a:prstGeom>
          <a:noFill/>
          <a:ln w="28575">
            <a:solidFill>
              <a:srgbClr val="FF0000"/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ru-RU">
              <a:solidFill>
                <a:prstClr val="white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6305271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7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1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pic>
        <p:nvPicPr>
          <p:cNvPr id="32773" name="Picture 5" descr="C:\Documents and Settings\Сергей\Local Settings\Temporary Internet Files\Content.IE5\9X72AJSO\MC900232155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643306" y="4071942"/>
            <a:ext cx="1317279" cy="2544024"/>
          </a:xfrm>
          <a:prstGeom prst="rect">
            <a:avLst/>
          </a:prstGeom>
          <a:noFill/>
        </p:spPr>
      </p:pic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571472" y="285728"/>
            <a:ext cx="8001024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169863" indent="11113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ea typeface="Calibri" pitchFamily="34" charset="0"/>
                <a:cs typeface="Helvetica-Bold"/>
              </a:rPr>
              <a:t>№28.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Один странный мальчик по средам и четвергам говорит только правду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,</a:t>
            </a:r>
            <a:endParaRPr lang="ru-RU" sz="2800" dirty="0" smtClean="0">
              <a:solidFill>
                <a:prstClr val="black"/>
              </a:solidFill>
            </a:endParaRPr>
          </a:p>
          <a:p>
            <a:pPr marL="169863" indent="11113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по понедельникам всегда лжет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а в остальные дни недели может и соврать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и сказать правду</a:t>
            </a:r>
            <a:r>
              <a:rPr lang="ru-RU" sz="2800" dirty="0" smtClean="0">
                <a:solidFill>
                  <a:prstClr val="black"/>
                </a:solidFill>
              </a:rPr>
              <a:t> .</a:t>
            </a:r>
          </a:p>
        </p:txBody>
      </p:sp>
      <p:sp>
        <p:nvSpPr>
          <p:cNvPr id="32770" name="Rectangle 2"/>
          <p:cNvSpPr>
            <a:spLocks noChangeArrowheads="1"/>
          </p:cNvSpPr>
          <p:nvPr/>
        </p:nvSpPr>
        <p:spPr bwMode="auto">
          <a:xfrm>
            <a:off x="500034" y="2071678"/>
            <a:ext cx="7701532" cy="954107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Шесть дней подряд его спрашивали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как его</a:t>
            </a: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зовут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и получили такие ответы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:</a:t>
            </a:r>
            <a:endParaRPr lang="ru-RU" sz="2800" dirty="0" smtClean="0">
              <a:solidFill>
                <a:prstClr val="black"/>
              </a:solidFill>
            </a:endParaRPr>
          </a:p>
        </p:txBody>
      </p:sp>
      <p:sp>
        <p:nvSpPr>
          <p:cNvPr id="8" name="Скругленная прямоугольная выноска 7"/>
          <p:cNvSpPr/>
          <p:nvPr/>
        </p:nvSpPr>
        <p:spPr>
          <a:xfrm>
            <a:off x="214282" y="3214686"/>
            <a:ext cx="1285884" cy="612648"/>
          </a:xfrm>
          <a:prstGeom prst="wedgeRoundRectCallout">
            <a:avLst>
              <a:gd name="adj1" fmla="val 239815"/>
              <a:gd name="adj2" fmla="val 195943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</a:rPr>
              <a:t>Джон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9" name="Скругленная прямоугольная выноска 8"/>
          <p:cNvSpPr/>
          <p:nvPr/>
        </p:nvSpPr>
        <p:spPr>
          <a:xfrm>
            <a:off x="3357554" y="3214686"/>
            <a:ext cx="1296000" cy="612000"/>
          </a:xfrm>
          <a:prstGeom prst="wedgeRoundRectCallout">
            <a:avLst>
              <a:gd name="adj1" fmla="val 24790"/>
              <a:gd name="adj2" fmla="val 9283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</a:rPr>
              <a:t>Джон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10" name="Скругленная прямоугольная выноска 9"/>
          <p:cNvSpPr/>
          <p:nvPr/>
        </p:nvSpPr>
        <p:spPr>
          <a:xfrm>
            <a:off x="1714480" y="3214686"/>
            <a:ext cx="1285884" cy="612648"/>
          </a:xfrm>
          <a:prstGeom prst="wedgeRoundRectCallout">
            <a:avLst>
              <a:gd name="adj1" fmla="val 118163"/>
              <a:gd name="adj2" fmla="val 183775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</a:rPr>
              <a:t>Боб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11" name="Скругленная прямоугольная выноска 10"/>
          <p:cNvSpPr/>
          <p:nvPr/>
        </p:nvSpPr>
        <p:spPr>
          <a:xfrm>
            <a:off x="4714876" y="3214686"/>
            <a:ext cx="1285884" cy="612000"/>
          </a:xfrm>
          <a:prstGeom prst="wedgeRoundRectCallout">
            <a:avLst>
              <a:gd name="adj1" fmla="val -52541"/>
              <a:gd name="adj2" fmla="val 14528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</a:rPr>
              <a:t>Боб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13" name="Скругленная прямоугольная выноска 12"/>
          <p:cNvSpPr/>
          <p:nvPr/>
        </p:nvSpPr>
        <p:spPr>
          <a:xfrm>
            <a:off x="7643834" y="3214686"/>
            <a:ext cx="1285884" cy="612000"/>
          </a:xfrm>
          <a:prstGeom prst="wedgeRoundRectCallout">
            <a:avLst>
              <a:gd name="adj1" fmla="val -274208"/>
              <a:gd name="adj2" fmla="val 207097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</a:rPr>
              <a:t>Боб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12" name="Скругленная прямоугольная выноска 11"/>
          <p:cNvSpPr/>
          <p:nvPr/>
        </p:nvSpPr>
        <p:spPr>
          <a:xfrm>
            <a:off x="6215074" y="3214686"/>
            <a:ext cx="1285884" cy="612648"/>
          </a:xfrm>
          <a:prstGeom prst="wedgeRoundRectCallout">
            <a:avLst>
              <a:gd name="adj1" fmla="val -160432"/>
              <a:gd name="adj2" fmla="val 178598"/>
              <a:gd name="adj3" fmla="val 16667"/>
            </a:avLst>
          </a:prstGeom>
        </p:spPr>
        <p:style>
          <a:lnRef idx="3">
            <a:schemeClr val="lt1"/>
          </a:lnRef>
          <a:fillRef idx="1">
            <a:schemeClr val="accent5"/>
          </a:fillRef>
          <a:effectRef idx="1">
            <a:schemeClr val="accent5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2800" b="1" dirty="0" smtClean="0">
                <a:solidFill>
                  <a:prstClr val="white"/>
                </a:solidFill>
              </a:rPr>
              <a:t>Пит</a:t>
            </a:r>
            <a:endParaRPr lang="ru-RU" sz="2800" b="1" dirty="0">
              <a:solidFill>
                <a:prstClr val="white"/>
              </a:solidFill>
            </a:endParaRPr>
          </a:p>
        </p:txBody>
      </p:sp>
      <p:sp>
        <p:nvSpPr>
          <p:cNvPr id="14" name="TextBox 13"/>
          <p:cNvSpPr txBox="1"/>
          <p:nvPr/>
        </p:nvSpPr>
        <p:spPr>
          <a:xfrm>
            <a:off x="214282" y="4714884"/>
            <a:ext cx="3429024" cy="1384995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dirty="0" smtClean="0">
                <a:solidFill>
                  <a:prstClr val="black"/>
                </a:solidFill>
              </a:rPr>
              <a:t>Как он ответит на этот вопрос на следующий день?</a:t>
            </a:r>
            <a:endParaRPr lang="ru-RU" sz="2800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8475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7" dur="3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3000"/>
                            </p:stCondLst>
                            <p:childTnLst>
                              <p:par>
                                <p:cTn id="9" presetID="22" presetClass="entr" presetSubtype="1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11" dur="3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2" fill="hold">
                      <p:stCondLst>
                        <p:cond delay="indefinite"/>
                      </p:stCondLst>
                      <p:childTnLst>
                        <p:par>
                          <p:cTn id="13" fill="hold">
                            <p:stCondLst>
                              <p:cond delay="0"/>
                            </p:stCondLst>
                            <p:childTnLst>
                              <p:par>
                                <p:cTn id="14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6" dur="1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1000"/>
                            </p:stCondLst>
                            <p:childTnLst>
                              <p:par>
                                <p:cTn id="18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0" dur="1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2000"/>
                            </p:stCondLst>
                            <p:childTnLst>
                              <p:par>
                                <p:cTn id="22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4" dur="1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5" fill="hold">
                            <p:stCondLst>
                              <p:cond delay="3000"/>
                            </p:stCondLst>
                            <p:childTnLst>
                              <p:par>
                                <p:cTn id="26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8" dur="1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9" fill="hold">
                            <p:stCondLst>
                              <p:cond delay="4000"/>
                            </p:stCondLst>
                            <p:childTnLst>
                              <p:par>
                                <p:cTn id="30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2" dur="1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3" fill="hold">
                            <p:stCondLst>
                              <p:cond delay="5000"/>
                            </p:stCondLst>
                            <p:childTnLst>
                              <p:par>
                                <p:cTn id="34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6" dur="1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7" fill="hold">
                      <p:stCondLst>
                        <p:cond delay="indefinite"/>
                      </p:stCondLst>
                      <p:childTnLst>
                        <p:par>
                          <p:cTn id="38" fill="hold">
                            <p:stCondLst>
                              <p:cond delay="0"/>
                            </p:stCondLst>
                            <p:childTnLst>
                              <p:par>
                                <p:cTn id="39" presetID="22" presetClass="entr" presetSubtype="1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up)">
                                      <p:cBhvr>
                                        <p:cTn id="41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0" presetClass="exit" presetSubtype="0" fill="hold" grpId="1" nodeType="click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5" dur="2000"/>
                                        <p:tgtEl>
                                          <p:spTgt spid="8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47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48" dur="2000"/>
                                        <p:tgtEl>
                                          <p:spTgt spid="10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0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1" dur="2000"/>
                                        <p:tgtEl>
                                          <p:spTgt spid="11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3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4" dur="2000"/>
                                        <p:tgtEl>
                                          <p:spTgt spid="12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5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  <p:par>
                                <p:cTn id="56" presetID="10" presetClass="exit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animEffect transition="out" filter="fade">
                                      <p:cBhvr>
                                        <p:cTn id="57" dur="2000"/>
                                        <p:tgtEl>
                                          <p:spTgt spid="13"/>
                                        </p:tgtEl>
                                      </p:cBhvr>
                                    </p:animEffect>
                                    <p:set>
                                      <p:cBhvr>
                                        <p:cTn id="58" dur="1" fill="hold">
                                          <p:stCondLst>
                                            <p:cond delay="1999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9" fill="hold">
                            <p:stCondLst>
                              <p:cond delay="2000"/>
                            </p:stCondLst>
                            <p:childTnLst>
                              <p:par>
                                <p:cTn id="60" presetID="0" presetClass="path" presetSubtype="0" accel="50000" decel="50000" fill="hold" grpId="1" nodeType="afterEffect">
                                  <p:stCondLst>
                                    <p:cond delay="0"/>
                                  </p:stCondLst>
                                  <p:childTnLst>
                                    <p:animMotion origin="layout" path="M -8.33333E-7 4.07407E-6 C 0.00382 0.01504 0.0184 0.06875 0.02344 0.09097 C 0.02674 0.10486 0.02865 0.11898 0.03004 0.13333 C 0.0316 0.1743 0.02865 0.2287 0.03698 0.24652 C 0.03854 0.26041 0.04011 0.24629 0.04201 0.25995 " pathEditMode="relative" rAng="0" ptsTypes="fffff">
                                      <p:cBhvr>
                                        <p:cTn id="61" dur="2000" fill="hold"/>
                                        <p:tgtEl>
                                          <p:spTgt spid="9"/>
                                        </p:tgtEl>
                                        <p:attrNameLst>
                                          <p:attrName>ppt_x</p:attrName>
                                          <p:attrName>ppt_y</p:attrName>
                                        </p:attrNameLst>
                                      </p:cBhvr>
                                      <p:rCtr x="2100" y="13000"/>
                                    </p:animMotion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2770" grpId="0"/>
      <p:bldP spid="8" grpId="0" animBg="1"/>
      <p:bldP spid="8" grpId="1" animBg="1"/>
      <p:bldP spid="9" grpId="0" animBg="1"/>
      <p:bldP spid="9" grpId="1" animBg="1"/>
      <p:bldP spid="10" grpId="0" animBg="1"/>
      <p:bldP spid="10" grpId="1" animBg="1"/>
      <p:bldP spid="11" grpId="0" animBg="1"/>
      <p:bldP spid="11" grpId="1" animBg="1"/>
      <p:bldP spid="13" grpId="0" animBg="1"/>
      <p:bldP spid="13" grpId="1" animBg="1"/>
      <p:bldP spid="12" grpId="0" animBg="1"/>
      <p:bldP spid="12" grpId="1" animBg="1"/>
      <p:bldP spid="14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428596" y="61555"/>
            <a:ext cx="814393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-Bold"/>
              </a:rPr>
              <a:t>№30.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Самое маленькое число полосок размера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1×3,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которыми можно полностью закрыть белую дыру на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рисунке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, 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равно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(A) 6 (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Б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) 7 (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В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) 8  (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Г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) 9 (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TT251o00"/>
              </a:rPr>
              <a:t>Д</a:t>
            </a:r>
            <a:r>
              <a:rPr lang="ru-RU" sz="2800" dirty="0" smtClean="0">
                <a:solidFill>
                  <a:prstClr val="black"/>
                </a:solidFill>
                <a:latin typeface="Calibri" pitchFamily="34" charset="0"/>
                <a:ea typeface="Calibri" pitchFamily="34" charset="0"/>
                <a:cs typeface="Helvetica"/>
              </a:rPr>
              <a:t>) 10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3" name="Таблица 2"/>
          <p:cNvGraphicFramePr>
            <a:graphicFrameLocks noGrp="1"/>
          </p:cNvGraphicFramePr>
          <p:nvPr/>
        </p:nvGraphicFramePr>
        <p:xfrm>
          <a:off x="2571736" y="2071678"/>
          <a:ext cx="3357584" cy="4033098"/>
        </p:xfrm>
        <a:graphic>
          <a:graphicData uri="http://schemas.openxmlformats.org/drawingml/2006/table">
            <a:tbl>
              <a:tblPr/>
              <a:tblGrid>
                <a:gridCol w="428627"/>
                <a:gridCol w="530926"/>
                <a:gridCol w="478929"/>
                <a:gridCol w="480622"/>
                <a:gridCol w="478929"/>
                <a:gridCol w="480622"/>
                <a:gridCol w="478929"/>
              </a:tblGrid>
              <a:tr h="448122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48122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48122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48122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48122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48122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48122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48122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bg1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  <a:tr h="448122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400" dirty="0">
                        <a:latin typeface="Cambria Math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chemeClr val="tx2"/>
                    </a:solidFill>
                  </a:tcPr>
                </a:tc>
              </a:tr>
            </a:tbl>
          </a:graphicData>
        </a:graphic>
      </p:graphicFrame>
      <p:sp>
        <p:nvSpPr>
          <p:cNvPr id="4" name="Прямоугольник 3"/>
          <p:cNvSpPr/>
          <p:nvPr/>
        </p:nvSpPr>
        <p:spPr>
          <a:xfrm>
            <a:off x="6286513" y="3571876"/>
            <a:ext cx="2071701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b="1" i="1" dirty="0" smtClean="0">
                <a:solidFill>
                  <a:prstClr val="black"/>
                </a:solidFill>
              </a:rPr>
              <a:t>Ответ: </a:t>
            </a:r>
          </a:p>
          <a:p>
            <a:r>
              <a:rPr lang="ru-RU" sz="2800" b="1" i="1" dirty="0" smtClean="0">
                <a:solidFill>
                  <a:prstClr val="black"/>
                </a:solidFill>
              </a:rPr>
              <a:t>8 полосок</a:t>
            </a:r>
            <a:endParaRPr lang="ru-RU" sz="2800" b="1" i="1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20016004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Brooklet">
  <a:themeElements>
    <a:clrScheme name="Brooklet">
      <a:dk1>
        <a:sysClr val="windowText" lastClr="000000"/>
      </a:dk1>
      <a:lt1>
        <a:sysClr val="window" lastClr="FFFFFF"/>
      </a:lt1>
      <a:dk2>
        <a:srgbClr val="4062E3"/>
      </a:dk2>
      <a:lt2>
        <a:srgbClr val="C7E4F8"/>
      </a:lt2>
      <a:accent1>
        <a:srgbClr val="79498D"/>
      </a:accent1>
      <a:accent2>
        <a:srgbClr val="AE236A"/>
      </a:accent2>
      <a:accent3>
        <a:srgbClr val="F88941"/>
      </a:accent3>
      <a:accent4>
        <a:srgbClr val="DEC441"/>
      </a:accent4>
      <a:accent5>
        <a:srgbClr val="9FA500"/>
      </a:accent5>
      <a:accent6>
        <a:srgbClr val="707070"/>
      </a:accent6>
      <a:hlink>
        <a:srgbClr val="0000E1"/>
      </a:hlink>
      <a:folHlink>
        <a:srgbClr val="800080"/>
      </a:folHlink>
    </a:clrScheme>
    <a:fontScheme name="Brooklet">
      <a:majorFont>
        <a:latin typeface="Constantia"/>
        <a:ea typeface=""/>
        <a:cs typeface=""/>
        <a:font script="Jpan" typeface="HG明朝E"/>
        <a:font script="Hang" typeface="궁서"/>
        <a:font script="Hans" typeface="华文中宋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mbria"/>
        <a:ea typeface=""/>
        <a:cs typeface=""/>
        <a:font script="Jpan" typeface="ＭＳ 明朝"/>
        <a:font script="Hang" typeface="맑은 고딕"/>
        <a:font script="Hans" typeface="华文楷体"/>
        <a:font script="Hant" typeface="標楷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inorFont>
    </a:fontScheme>
    <a:fmtScheme name="Brooklet">
      <a:fillStyleLst>
        <a:solidFill>
          <a:schemeClr val="phClr">
            <a:tint val="100000"/>
          </a:schemeClr>
        </a:solidFill>
        <a:gradFill rotWithShape="1">
          <a:gsLst>
            <a:gs pos="0">
              <a:schemeClr val="phClr">
                <a:tint val="25000"/>
                <a:satMod val="125000"/>
              </a:schemeClr>
            </a:gs>
            <a:gs pos="40000">
              <a:schemeClr val="phClr">
                <a:tint val="55000"/>
                <a:satMod val="130000"/>
              </a:schemeClr>
            </a:gs>
            <a:gs pos="50000">
              <a:schemeClr val="phClr">
                <a:tint val="59000"/>
                <a:satMod val="130000"/>
              </a:schemeClr>
            </a:gs>
            <a:gs pos="65000">
              <a:schemeClr val="phClr">
                <a:tint val="55000"/>
                <a:satMod val="130000"/>
              </a:schemeClr>
            </a:gs>
            <a:gs pos="100000">
              <a:schemeClr val="phClr">
                <a:tint val="20000"/>
                <a:satMod val="125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tint val="48000"/>
                <a:satMod val="138000"/>
              </a:schemeClr>
            </a:gs>
            <a:gs pos="25000">
              <a:schemeClr val="phClr">
                <a:tint val="85000"/>
              </a:schemeClr>
            </a:gs>
            <a:gs pos="40000">
              <a:schemeClr val="phClr">
                <a:tint val="92000"/>
              </a:schemeClr>
            </a:gs>
            <a:gs pos="50000">
              <a:schemeClr val="phClr">
                <a:tint val="93000"/>
              </a:schemeClr>
            </a:gs>
            <a:gs pos="60000">
              <a:schemeClr val="phClr">
                <a:tint val="92000"/>
              </a:schemeClr>
            </a:gs>
            <a:gs pos="75000">
              <a:schemeClr val="phClr">
                <a:tint val="83000"/>
                <a:satMod val="108000"/>
              </a:schemeClr>
            </a:gs>
            <a:gs pos="100000">
              <a:schemeClr val="phClr">
                <a:tint val="48000"/>
                <a:satMod val="150000"/>
              </a:schemeClr>
            </a:gs>
          </a:gsLst>
          <a:lin ang="5400000" scaled="0"/>
        </a:gradFill>
      </a:fillStyleLst>
      <a:lnStyleLst>
        <a:ln w="6175" cap="flat" cmpd="sng" algn="ctr">
          <a:solidFill>
            <a:schemeClr val="phClr">
              <a:alpha val="100000"/>
            </a:schemeClr>
          </a:solidFill>
          <a:prstDash val="solid"/>
        </a:ln>
        <a:ln w="16350" cap="flat" cmpd="sng" algn="ctr">
          <a:solidFill>
            <a:schemeClr val="phClr">
              <a:alpha val="100000"/>
            </a:schemeClr>
          </a:solidFill>
          <a:prstDash val="solid"/>
        </a:ln>
        <a:ln w="29525" cap="flat" cmpd="sng" algn="ctr">
          <a:solidFill>
            <a:schemeClr val="phClr">
              <a:alpha val="100000"/>
            </a:schemeClr>
          </a:solidFill>
          <a:prstDash val="solid"/>
        </a:ln>
      </a:lnStyleLst>
      <a:effectStyleLst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orthographicFront"/>
            <a:lightRig rig="soft" dir="t">
              <a:rot lat="0" lon="0" rev="0"/>
            </a:lightRig>
          </a:scene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7200000"/>
            <a:lightRig rig="glow" dir="t">
              <a:rot lat="0" lon="0" rev="21000000"/>
            </a:lightRig>
          </a:scene3d>
          <a:sp3d>
            <a:bevelT w="304800" h="44450"/>
            <a:bevelB w="304800" h="44450"/>
            <a:contourClr>
              <a:schemeClr val="phClr">
                <a:shade val="60000"/>
                <a:satMod val="110000"/>
              </a:schemeClr>
            </a:contourClr>
          </a:sp3d>
        </a:effectStyle>
        <a:effectStyle>
          <a:effectLst>
            <a:outerShdw blurRad="63000" dist="25400" dir="16000000" rotWithShape="0">
              <a:srgbClr val="000000">
                <a:alpha val="10000"/>
              </a:srgbClr>
            </a:outerShdw>
          </a:effectLst>
          <a:scene3d>
            <a:camera prst="perspectiveFront" fov="0"/>
            <a:lightRig rig="glow" dir="t">
              <a:rot lat="0" lon="0" rev="21000000"/>
            </a:lightRig>
          </a:scene3d>
          <a:sp3d>
            <a:bevelT w="342900" h="38100" prst="softRound"/>
            <a:bevelB w="342900" h="38100" prst="softRound"/>
            <a:contourClr>
              <a:schemeClr val="phClr">
                <a:shade val="60000"/>
                <a:satMod val="110000"/>
              </a:schemeClr>
            </a:contourClr>
          </a:sp3d>
        </a:effectStyle>
      </a:effectStyleLst>
      <a:bgFillStyleLst>
        <a:solidFill>
          <a:schemeClr val="phClr"/>
        </a:solidFill>
        <a:gradFill>
          <a:gsLst>
            <a:gs pos="0">
              <a:schemeClr val="phClr">
                <a:tint val="75000"/>
              </a:schemeClr>
            </a:gs>
            <a:gs pos="65000">
              <a:schemeClr val="phClr">
                <a:shade val="75000"/>
              </a:schemeClr>
            </a:gs>
            <a:gs pos="100000">
              <a:schemeClr val="phClr">
                <a:shade val="75000"/>
              </a:schemeClr>
            </a:gs>
          </a:gsLst>
          <a:lin ang="16200000" scaled="1"/>
        </a:gradFill>
        <a:blipFill rotWithShape="0">
          <a:blip xmlns:r="http://schemas.openxmlformats.org/officeDocument/2006/relationships" r:embed="rId1">
            <a:duotone>
              <a:schemeClr val="phClr">
                <a:shade val="50000"/>
              </a:schemeClr>
              <a:schemeClr val="phClr">
                <a:tint val="75000"/>
              </a:schemeClr>
            </a:duotone>
          </a:blip>
          <a:srcRect/>
          <a:stretch>
            <a:fillRect/>
          </a:stretch>
        </a:blip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322</Words>
  <Application>Microsoft Office PowerPoint</Application>
  <PresentationFormat>Экран (4:3)</PresentationFormat>
  <Paragraphs>57</Paragraphs>
  <Slides>8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2</vt:i4>
      </vt:variant>
      <vt:variant>
        <vt:lpstr>Заголовки слайдов</vt:lpstr>
      </vt:variant>
      <vt:variant>
        <vt:i4>8</vt:i4>
      </vt:variant>
    </vt:vector>
  </HeadingPairs>
  <TitlesOfParts>
    <vt:vector size="10" baseType="lpstr">
      <vt:lpstr>Тема Office</vt:lpstr>
      <vt:lpstr>Brooklet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Презентация PowerPoint</dc:title>
  <dc:creator>Elena</dc:creator>
  <cp:lastModifiedBy>Elena</cp:lastModifiedBy>
  <cp:revision>2</cp:revision>
  <dcterms:created xsi:type="dcterms:W3CDTF">2023-11-19T12:13:45Z</dcterms:created>
  <dcterms:modified xsi:type="dcterms:W3CDTF">2023-11-19T12:16:29Z</dcterms:modified>
</cp:coreProperties>
</file>