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7" r:id="rId2"/>
    <p:sldId id="274" r:id="rId3"/>
    <p:sldId id="281" r:id="rId4"/>
    <p:sldId id="280" r:id="rId5"/>
    <p:sldId id="284" r:id="rId6"/>
    <p:sldId id="286" r:id="rId7"/>
    <p:sldId id="285" r:id="rId8"/>
    <p:sldId id="283" r:id="rId9"/>
    <p:sldId id="282" r:id="rId10"/>
    <p:sldId id="275" r:id="rId11"/>
    <p:sldId id="270" r:id="rId12"/>
    <p:sldId id="271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3528392" cy="1584176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         Урок 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речевая практика 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        2 класс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sz="2000" i="1" dirty="0" smtClean="0">
                <a:solidFill>
                  <a:srgbClr val="002060"/>
                </a:solidFill>
              </a:rPr>
              <a:t>Учитель: Яковлева Н.А.</a:t>
            </a:r>
            <a:br>
              <a:rPr lang="ru-RU" sz="2000" i="1" dirty="0" smtClean="0">
                <a:solidFill>
                  <a:srgbClr val="002060"/>
                </a:solidFill>
              </a:rPr>
            </a:br>
            <a:endParaRPr lang="ru-RU" sz="2000" i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endParaRPr lang="ru-RU" sz="36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Шарль Перро </a:t>
            </a:r>
          </a:p>
          <a:p>
            <a:r>
              <a:rPr lang="ru-RU" sz="4800" dirty="0" smtClean="0">
                <a:solidFill>
                  <a:schemeClr val="accent5">
                    <a:lumMod val="50000"/>
                  </a:schemeClr>
                </a:solidFill>
              </a:rPr>
              <a:t>«Красная  Шапочка»</a:t>
            </a:r>
            <a:endParaRPr lang="ru-RU" sz="48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2770" name="Picture 2" descr="ÐÐ°ÑÑÐ¸Ð½ÐºÐ¸ Ð¿Ð¾ Ð·Ð°Ð¿ÑÐ¾ÑÑ ÐºÐ°ÑÑÐ¸Ð½ÐºÐ° ÐºÑÐ°ÑÐ½Ð°Ñ ÑÐ°Ð¿Ð¾Ñ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03176"/>
            <a:ext cx="4447034" cy="6273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ÐÐ°ÑÑÐ¸Ð½ÐºÐ¸ Ð¿Ð¾ Ð·Ð°Ð¿ÑÐ¾ÑÑ ÐºÐ°ÑÑÐ¸Ð½ÐºÐ° ÐºÑÐ°ÑÐ½Ð°Ñ ÑÐ°Ð¿Ð¾ÑÐºÐ° Ð´Ð»Ñ Ð´ÐµÑÐµÐ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99094"/>
            <a:ext cx="4551412" cy="61297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5000"/>
            <a:ext cx="8208912" cy="59617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printonic.ru/uploads/images/2016/02/22/img_56cadd6332e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8605145" cy="5976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C00000"/>
                </a:solidFill>
              </a:rPr>
              <a:t>МОЛОДЦЫ</a:t>
            </a:r>
            <a:endParaRPr lang="ru-RU" sz="9600" dirty="0">
              <a:solidFill>
                <a:srgbClr val="C00000"/>
              </a:solidFill>
            </a:endParaRPr>
          </a:p>
        </p:txBody>
      </p:sp>
      <p:pic>
        <p:nvPicPr>
          <p:cNvPr id="22534" name="Picture 6" descr="ÐÐ°ÑÑÐ¸Ð½ÐºÐ¸ Ð¿Ð¾ Ð·Ð°Ð¿ÑÐ¾ÑÑ ÐºÑÐ°ÑÐ½Ð°Ñ ÑÐ°Ð¿Ð¾ÑÐºÐ° ÐºÐ°ÑÑÐ¸Ð½Ðº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84784"/>
            <a:ext cx="7509892" cy="51701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552302"/>
            <a:ext cx="5616621" cy="3791221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395536" y="548791"/>
            <a:ext cx="655272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 –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пирогов нам напеки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Ок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ок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-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ок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румяный пирожок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кто хочет пирожка?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Ке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ке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ке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- пирожок держи в руке.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3008313" cy="252028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7030A0"/>
                </a:solidFill>
              </a:rPr>
              <a:t>Шарль Перро</a:t>
            </a:r>
            <a:br>
              <a:rPr lang="ru-RU" sz="54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1628 – 1703 г.г.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692697"/>
            <a:ext cx="3008313" cy="36003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4" descr="ÐÐ¾ÑÐ¾Ð¶ÐµÐµ Ð¸Ð·Ð¾Ð±ÑÐ°Ð¶ÐµÐ½Ð¸Ðµ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5150" y="273050"/>
            <a:ext cx="4551550" cy="5853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</a:rPr>
              <a:t>Красная Шапочка</a:t>
            </a:r>
            <a:endParaRPr lang="ru-RU" sz="5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Picture 2" descr="ÐÐ°ÑÑÐ¸Ð½ÐºÐ¸ Ð¿Ð¾ Ð·Ð°Ð¿ÑÐ¾ÑÑ ÐºÐ°ÑÑÐ¸Ð½ÐºÐ° ÐºÑÐ°ÑÐ½Ð°Ñ ÑÐ°Ð¿Ð¾ÑÐºÐ° Ð´Ð»Ñ Ð´ÐµÑÐµÐ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8448937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340768"/>
            <a:ext cx="3200400" cy="4286250"/>
          </a:xfrm>
          <a:prstGeom prst="rect">
            <a:avLst/>
          </a:prstGeom>
          <a:noFill/>
        </p:spPr>
      </p:pic>
      <p:pic>
        <p:nvPicPr>
          <p:cNvPr id="3072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340768"/>
            <a:ext cx="3057525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ÐÐ°ÑÑÐ¸Ð½ÐºÐ¸ Ð¿Ð¾ Ð·Ð°Ð¿ÑÐ¾ÑÑ ÐºÐ°ÑÑÐ¸Ð½ÐºÐ° Ð´Ð»Ñ Ð´ÐµÑÐµÐ¹ Ð³Ð»Ð¸Ð½ÑÐ½ÑÐ¹ Ð³Ð¾ÑÑÐ¾ÑÐµ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3096344" cy="3096344"/>
          </a:xfrm>
          <a:prstGeom prst="rect">
            <a:avLst/>
          </a:prstGeom>
          <a:noFill/>
        </p:spPr>
      </p:pic>
      <p:pic>
        <p:nvPicPr>
          <p:cNvPr id="3174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501008"/>
            <a:ext cx="3526532" cy="3028669"/>
          </a:xfrm>
          <a:prstGeom prst="rect">
            <a:avLst/>
          </a:prstGeom>
          <a:noFill/>
        </p:spPr>
      </p:pic>
      <p:pic>
        <p:nvPicPr>
          <p:cNvPr id="31750" name="Picture 6" descr="ÐÐ°ÑÑÐ¸Ð½ÐºÐ¸ Ð¿Ð¾ Ð·Ð°Ð¿ÑÐ¾ÑÑ ÐºÐ°ÑÑÐ¸Ð½ÐºÐ° Ð´Ð»Ñ Ð´ÐµÑÐµÐ¹  Ñ ÑÐ±Ð»Ð¾ÐºÐ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04664"/>
            <a:ext cx="3672408" cy="2448272"/>
          </a:xfrm>
          <a:prstGeom prst="rect">
            <a:avLst/>
          </a:prstGeom>
          <a:noFill/>
        </p:spPr>
      </p:pic>
      <p:pic>
        <p:nvPicPr>
          <p:cNvPr id="31752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404664"/>
            <a:ext cx="3851920" cy="25679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ÐÐ°ÑÑÐ¸Ð½ÐºÐ¸ Ð¿Ð¾ Ð·Ð°Ð¿ÑÐ¾ÑÑ ÐºÐ°ÑÑÐ¸Ð½ÐºÐ° Ð´Ð»Ñ Ð´ÐµÑÐµÐ¹ Ð³ÐµÑÐ¾Ð¸ ÑÐºÐ°Ð·ÐºÐ¸ ÐºÑÐ°ÑÐ½Ð°Ñ ÑÐ°Ð¿Ð¾Ñ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8892480" cy="62882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4" name="Picture 6" descr="ÐÐ°ÑÑÐ¸Ð½ÐºÐ¸ Ð¿Ð¾ Ð·Ð°Ð¿ÑÐ¾ÑÑ ÐºÐ°ÑÑÐ¸Ð½ÐºÐ° Ð´Ð»Ñ Ð´ÐµÑÐµÐ¹ Ð³ÐµÑÐ¾Ð¸ ÑÐºÐ°Ð·ÐºÐ¸ ÐºÑÐ°ÑÐ½Ð°Ñ ÑÐ°Ð¿Ð¾Ñ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4462036" cy="6309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cdn2.arhivurokov.ru/multiurok/html/2017/10/02/s_59d26139227a4/701434_7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2656"/>
            <a:ext cx="7992887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158</TotalTime>
  <Words>51</Words>
  <Application>Microsoft Office PowerPoint</Application>
  <PresentationFormat>Экран (4:3)</PresentationFormat>
  <Paragraphs>11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         Урок  речевая практика          2 класс Учитель: Яковлева Н.А. </vt:lpstr>
      <vt:lpstr>Презентация PowerPoint</vt:lpstr>
      <vt:lpstr>Шарль Перро 1628 – 1703 г.г.</vt:lpstr>
      <vt:lpstr>Красная Шапочка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21</cp:revision>
  <dcterms:created xsi:type="dcterms:W3CDTF">2019-02-10T18:04:39Z</dcterms:created>
  <dcterms:modified xsi:type="dcterms:W3CDTF">2019-05-07T09:25:06Z</dcterms:modified>
</cp:coreProperties>
</file>